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38"/>
  </p:notesMasterIdLst>
  <p:sldIdLst>
    <p:sldId id="256" r:id="rId3"/>
    <p:sldId id="328" r:id="rId4"/>
    <p:sldId id="290" r:id="rId5"/>
    <p:sldId id="329" r:id="rId6"/>
    <p:sldId id="330" r:id="rId7"/>
    <p:sldId id="291" r:id="rId8"/>
    <p:sldId id="338" r:id="rId9"/>
    <p:sldId id="340" r:id="rId10"/>
    <p:sldId id="294" r:id="rId11"/>
    <p:sldId id="292" r:id="rId12"/>
    <p:sldId id="331" r:id="rId13"/>
    <p:sldId id="332" r:id="rId14"/>
    <p:sldId id="306" r:id="rId15"/>
    <p:sldId id="333" r:id="rId16"/>
    <p:sldId id="334" r:id="rId17"/>
    <p:sldId id="335" r:id="rId18"/>
    <p:sldId id="336" r:id="rId19"/>
    <p:sldId id="337" r:id="rId20"/>
    <p:sldId id="307" r:id="rId21"/>
    <p:sldId id="346" r:id="rId22"/>
    <p:sldId id="308" r:id="rId23"/>
    <p:sldId id="339" r:id="rId24"/>
    <p:sldId id="303" r:id="rId25"/>
    <p:sldId id="304" r:id="rId26"/>
    <p:sldId id="293" r:id="rId27"/>
    <p:sldId id="341" r:id="rId28"/>
    <p:sldId id="309" r:id="rId29"/>
    <p:sldId id="310" r:id="rId30"/>
    <p:sldId id="311" r:id="rId31"/>
    <p:sldId id="342" r:id="rId32"/>
    <p:sldId id="343" r:id="rId33"/>
    <p:sldId id="316" r:id="rId34"/>
    <p:sldId id="312" r:id="rId35"/>
    <p:sldId id="344" r:id="rId36"/>
    <p:sldId id="345" r:id="rId37"/>
    <p:sldId id="347" r:id="rId38"/>
    <p:sldId id="348" r:id="rId39"/>
    <p:sldId id="350" r:id="rId40"/>
    <p:sldId id="349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27" r:id="rId50"/>
    <p:sldId id="317" r:id="rId51"/>
    <p:sldId id="318" r:id="rId52"/>
    <p:sldId id="313" r:id="rId53"/>
    <p:sldId id="314" r:id="rId54"/>
    <p:sldId id="315" r:id="rId55"/>
    <p:sldId id="319" r:id="rId56"/>
    <p:sldId id="360" r:id="rId57"/>
    <p:sldId id="359" r:id="rId58"/>
    <p:sldId id="361" r:id="rId59"/>
    <p:sldId id="362" r:id="rId60"/>
    <p:sldId id="367" r:id="rId61"/>
    <p:sldId id="363" r:id="rId62"/>
    <p:sldId id="364" r:id="rId63"/>
    <p:sldId id="365" r:id="rId64"/>
    <p:sldId id="366" r:id="rId65"/>
    <p:sldId id="368" r:id="rId66"/>
    <p:sldId id="370" r:id="rId67"/>
    <p:sldId id="369" r:id="rId68"/>
    <p:sldId id="371" r:id="rId69"/>
    <p:sldId id="372" r:id="rId70"/>
    <p:sldId id="373" r:id="rId71"/>
    <p:sldId id="374" r:id="rId72"/>
    <p:sldId id="375" r:id="rId73"/>
    <p:sldId id="376" r:id="rId74"/>
    <p:sldId id="377" r:id="rId75"/>
    <p:sldId id="380" r:id="rId76"/>
    <p:sldId id="320" r:id="rId77"/>
    <p:sldId id="321" r:id="rId78"/>
    <p:sldId id="323" r:id="rId79"/>
    <p:sldId id="378" r:id="rId80"/>
    <p:sldId id="379" r:id="rId81"/>
    <p:sldId id="381" r:id="rId82"/>
    <p:sldId id="382" r:id="rId83"/>
    <p:sldId id="385" r:id="rId84"/>
    <p:sldId id="386" r:id="rId85"/>
    <p:sldId id="387" r:id="rId86"/>
    <p:sldId id="388" r:id="rId87"/>
    <p:sldId id="389" r:id="rId88"/>
    <p:sldId id="390" r:id="rId89"/>
    <p:sldId id="391" r:id="rId90"/>
    <p:sldId id="392" r:id="rId91"/>
    <p:sldId id="394" r:id="rId92"/>
    <p:sldId id="395" r:id="rId93"/>
    <p:sldId id="396" r:id="rId94"/>
    <p:sldId id="397" r:id="rId95"/>
    <p:sldId id="398" r:id="rId96"/>
    <p:sldId id="383" r:id="rId97"/>
    <p:sldId id="384" r:id="rId98"/>
    <p:sldId id="324" r:id="rId99"/>
    <p:sldId id="325" r:id="rId100"/>
    <p:sldId id="326" r:id="rId101"/>
    <p:sldId id="297" r:id="rId102"/>
    <p:sldId id="298" r:id="rId103"/>
    <p:sldId id="301" r:id="rId104"/>
    <p:sldId id="257" r:id="rId105"/>
    <p:sldId id="258" r:id="rId106"/>
    <p:sldId id="259" r:id="rId107"/>
    <p:sldId id="260" r:id="rId108"/>
    <p:sldId id="261" r:id="rId109"/>
    <p:sldId id="262" r:id="rId110"/>
    <p:sldId id="263" r:id="rId111"/>
    <p:sldId id="264" r:id="rId112"/>
    <p:sldId id="265" r:id="rId113"/>
    <p:sldId id="266" r:id="rId114"/>
    <p:sldId id="267" r:id="rId115"/>
    <p:sldId id="268" r:id="rId116"/>
    <p:sldId id="269" r:id="rId117"/>
    <p:sldId id="270" r:id="rId118"/>
    <p:sldId id="271" r:id="rId119"/>
    <p:sldId id="272" r:id="rId120"/>
    <p:sldId id="273" r:id="rId121"/>
    <p:sldId id="274" r:id="rId122"/>
    <p:sldId id="275" r:id="rId123"/>
    <p:sldId id="276" r:id="rId124"/>
    <p:sldId id="277" r:id="rId125"/>
    <p:sldId id="278" r:id="rId126"/>
    <p:sldId id="279" r:id="rId127"/>
    <p:sldId id="280" r:id="rId128"/>
    <p:sldId id="281" r:id="rId129"/>
    <p:sldId id="282" r:id="rId130"/>
    <p:sldId id="283" r:id="rId131"/>
    <p:sldId id="284" r:id="rId132"/>
    <p:sldId id="285" r:id="rId133"/>
    <p:sldId id="286" r:id="rId134"/>
    <p:sldId id="287" r:id="rId135"/>
    <p:sldId id="288" r:id="rId136"/>
    <p:sldId id="289" r:id="rId137"/>
  </p:sldIdLst>
  <p:sldSz cx="9144000" cy="5143500" type="screen16x9"/>
  <p:notesSz cx="6858000" cy="9144000"/>
  <p:embeddedFontLst>
    <p:embeddedFont>
      <p:font typeface="Aileron Heavy" panose="020B0604020202020204" charset="0"/>
      <p:regular r:id="rId139"/>
    </p:embeddedFont>
    <p:embeddedFont>
      <p:font typeface="Calibri" panose="020F0502020204030204" pitchFamily="34" charset="0"/>
      <p:regular r:id="rId140"/>
      <p:bold r:id="rId141"/>
      <p:italic r:id="rId142"/>
      <p:boldItalic r:id="rId143"/>
    </p:embeddedFont>
    <p:embeddedFont>
      <p:font typeface="Fira Sans" panose="020B0503050000020004" pitchFamily="34" charset="0"/>
      <p:regular r:id="rId144"/>
      <p:bold r:id="rId145"/>
      <p:italic r:id="rId146"/>
      <p:boldItalic r:id="rId147"/>
    </p:embeddedFont>
    <p:embeddedFont>
      <p:font typeface="Fira Sans Extra Condensed" panose="020B0503050000020004" pitchFamily="34" charset="0"/>
      <p:regular r:id="rId148"/>
      <p:bold r:id="rId149"/>
      <p:italic r:id="rId150"/>
      <p:boldItalic r:id="rId151"/>
    </p:embeddedFont>
    <p:embeddedFont>
      <p:font typeface="Fira Sans Extra Condensed Light" panose="020B0403050000020004" pitchFamily="34" charset="0"/>
      <p:regular r:id="rId152"/>
      <p:bold r:id="rId153"/>
      <p:italic r:id="rId154"/>
      <p:boldItalic r:id="rId155"/>
    </p:embeddedFont>
    <p:embeddedFont>
      <p:font typeface="Fira Sans Extra Condensed Medium" panose="020B0604020202020204" charset="0"/>
      <p:regular r:id="rId156"/>
      <p:bold r:id="rId157"/>
      <p:italic r:id="rId158"/>
      <p:boldItalic r:id="rId159"/>
    </p:embeddedFont>
    <p:embeddedFont>
      <p:font typeface="Lato Light" panose="020F0502020204030203" pitchFamily="34" charset="0"/>
      <p:regular r:id="rId160"/>
      <p:italic r:id="rId161"/>
    </p:embeddedFont>
    <p:embeddedFont>
      <p:font typeface="Poppins" panose="00000500000000000000" pitchFamily="2" charset="0"/>
      <p:regular r:id="rId162"/>
      <p:bold r:id="rId163"/>
      <p:italic r:id="rId164"/>
      <p:boldItalic r:id="rId165"/>
    </p:embeddedFont>
    <p:embeddedFont>
      <p:font typeface="Proxima Nova" panose="020B0604020202020204" charset="0"/>
      <p:regular r:id="rId166"/>
      <p:bold r:id="rId167"/>
      <p:italic r:id="rId168"/>
      <p:boldItalic r:id="rId169"/>
    </p:embeddedFont>
    <p:embeddedFont>
      <p:font typeface="Proxima Nova Semibold" panose="020B0604020202020204" charset="0"/>
      <p:regular r:id="rId170"/>
      <p:bold r:id="rId171"/>
      <p:italic r:id="rId172"/>
      <p:boldItalic r:id="rId173"/>
    </p:embeddedFont>
    <p:embeddedFont>
      <p:font typeface="Roboto" panose="02000000000000000000" pitchFamily="2" charset="0"/>
      <p:regular r:id="rId174"/>
      <p:bold r:id="rId175"/>
      <p:italic r:id="rId176"/>
      <p:boldItalic r:id="rId1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19B0B9-F574-F44E-95E4-F01F78C2C83B}" v="14" dt="2022-04-03T07:58:15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857" autoAdjust="0"/>
  </p:normalViewPr>
  <p:slideViewPr>
    <p:cSldViewPr snapToGrid="0">
      <p:cViewPr>
        <p:scale>
          <a:sx n="100" d="100"/>
          <a:sy n="100" d="100"/>
        </p:scale>
        <p:origin x="290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notesMaster" Target="notesMasters/notesMaster1.xml"/><Relationship Id="rId159" Type="http://schemas.openxmlformats.org/officeDocument/2006/relationships/font" Target="fonts/font21.fntdata"/><Relationship Id="rId170" Type="http://schemas.openxmlformats.org/officeDocument/2006/relationships/font" Target="fonts/font32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font" Target="fonts/font11.fntdata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font" Target="fonts/font22.fntdata"/><Relationship Id="rId181" Type="http://schemas.openxmlformats.org/officeDocument/2006/relationships/tableStyles" Target="tableStyle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font" Target="fonts/font1.fntdata"/><Relationship Id="rId85" Type="http://schemas.openxmlformats.org/officeDocument/2006/relationships/slide" Target="slides/slide83.xml"/><Relationship Id="rId150" Type="http://schemas.openxmlformats.org/officeDocument/2006/relationships/font" Target="fonts/font12.fntdata"/><Relationship Id="rId171" Type="http://schemas.openxmlformats.org/officeDocument/2006/relationships/font" Target="fonts/font33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font" Target="fonts/font2.fntdata"/><Relationship Id="rId161" Type="http://schemas.openxmlformats.org/officeDocument/2006/relationships/font" Target="fonts/font23.fntdata"/><Relationship Id="rId182" Type="http://schemas.microsoft.com/office/2016/11/relationships/changesInfo" Target="changesInfos/changesInfo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font" Target="fonts/font13.fntdata"/><Relationship Id="rId156" Type="http://schemas.openxmlformats.org/officeDocument/2006/relationships/font" Target="fonts/font18.fntdata"/><Relationship Id="rId177" Type="http://schemas.openxmlformats.org/officeDocument/2006/relationships/font" Target="fonts/font39.fntdata"/><Relationship Id="rId172" Type="http://schemas.openxmlformats.org/officeDocument/2006/relationships/font" Target="fonts/font34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font" Target="fonts/font3.fntdata"/><Relationship Id="rId146" Type="http://schemas.openxmlformats.org/officeDocument/2006/relationships/font" Target="fonts/font8.fntdata"/><Relationship Id="rId167" Type="http://schemas.openxmlformats.org/officeDocument/2006/relationships/font" Target="fonts/font29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font" Target="fonts/font24.fntdata"/><Relationship Id="rId18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font" Target="fonts/font19.fntdata"/><Relationship Id="rId178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14.fntdata"/><Relationship Id="rId173" Type="http://schemas.openxmlformats.org/officeDocument/2006/relationships/font" Target="fonts/font35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9.fntdata"/><Relationship Id="rId168" Type="http://schemas.openxmlformats.org/officeDocument/2006/relationships/font" Target="fonts/font3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4.fntdata"/><Relationship Id="rId163" Type="http://schemas.openxmlformats.org/officeDocument/2006/relationships/font" Target="fonts/font25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font" Target="fonts/font15.fntdata"/><Relationship Id="rId174" Type="http://schemas.openxmlformats.org/officeDocument/2006/relationships/font" Target="fonts/font36.fntdata"/><Relationship Id="rId179" Type="http://schemas.openxmlformats.org/officeDocument/2006/relationships/viewProps" Target="view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font" Target="fonts/font5.fntdata"/><Relationship Id="rId148" Type="http://schemas.openxmlformats.org/officeDocument/2006/relationships/font" Target="fonts/font10.fntdata"/><Relationship Id="rId164" Type="http://schemas.openxmlformats.org/officeDocument/2006/relationships/font" Target="fonts/font26.fntdata"/><Relationship Id="rId169" Type="http://schemas.openxmlformats.org/officeDocument/2006/relationships/font" Target="fonts/font3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theme" Target="theme/theme1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font" Target="fonts/font16.fntdata"/><Relationship Id="rId175" Type="http://schemas.openxmlformats.org/officeDocument/2006/relationships/font" Target="fonts/font37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6.fntdata"/><Relationship Id="rId90" Type="http://schemas.openxmlformats.org/officeDocument/2006/relationships/slide" Target="slides/slide88.xml"/><Relationship Id="rId165" Type="http://schemas.openxmlformats.org/officeDocument/2006/relationships/font" Target="fonts/font27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font" Target="fonts/font17.fntdata"/><Relationship Id="rId176" Type="http://schemas.openxmlformats.org/officeDocument/2006/relationships/font" Target="fonts/font38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font" Target="fonts/font7.fntdata"/><Relationship Id="rId166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MELISSA NG LI YUN#" userId="76d324a4-4929-4d5e-86a9-a0b6e43ce83c" providerId="ADAL" clId="{C419B0B9-F574-F44E-95E4-F01F78C2C83B}"/>
    <pc:docChg chg="undo custSel addSld delSld modSld">
      <pc:chgData name="#MELISSA NG LI YUN#" userId="76d324a4-4929-4d5e-86a9-a0b6e43ce83c" providerId="ADAL" clId="{C419B0B9-F574-F44E-95E4-F01F78C2C83B}" dt="2022-04-03T08:00:25.782" v="1890" actId="20577"/>
      <pc:docMkLst>
        <pc:docMk/>
      </pc:docMkLst>
      <pc:sldChg chg="modSp mod">
        <pc:chgData name="#MELISSA NG LI YUN#" userId="76d324a4-4929-4d5e-86a9-a0b6e43ce83c" providerId="ADAL" clId="{C419B0B9-F574-F44E-95E4-F01F78C2C83B}" dt="2022-04-03T07:21:01.824" v="24" actId="1076"/>
        <pc:sldMkLst>
          <pc:docMk/>
          <pc:sldMk cId="4242701807" sldId="339"/>
        </pc:sldMkLst>
        <pc:spChg chg="mod">
          <ac:chgData name="#MELISSA NG LI YUN#" userId="76d324a4-4929-4d5e-86a9-a0b6e43ce83c" providerId="ADAL" clId="{C419B0B9-F574-F44E-95E4-F01F78C2C83B}" dt="2022-04-03T07:21:01.824" v="24" actId="1076"/>
          <ac:spMkLst>
            <pc:docMk/>
            <pc:sldMk cId="4242701807" sldId="339"/>
            <ac:spMk id="16" creationId="{A516F41A-ED81-4043-A836-7E04E33A991B}"/>
          </ac:spMkLst>
        </pc:spChg>
      </pc:sldChg>
      <pc:sldChg chg="new del">
        <pc:chgData name="#MELISSA NG LI YUN#" userId="76d324a4-4929-4d5e-86a9-a0b6e43ce83c" providerId="ADAL" clId="{C419B0B9-F574-F44E-95E4-F01F78C2C83B}" dt="2022-04-03T07:20:37.876" v="8" actId="2696"/>
        <pc:sldMkLst>
          <pc:docMk/>
          <pc:sldMk cId="154067024" sldId="382"/>
        </pc:sldMkLst>
      </pc:sldChg>
      <pc:sldChg chg="addSp modSp new mod">
        <pc:chgData name="#MELISSA NG LI YUN#" userId="76d324a4-4929-4d5e-86a9-a0b6e43ce83c" providerId="ADAL" clId="{C419B0B9-F574-F44E-95E4-F01F78C2C83B}" dt="2022-04-03T07:49:03.623" v="748" actId="1076"/>
        <pc:sldMkLst>
          <pc:docMk/>
          <pc:sldMk cId="577618343" sldId="382"/>
        </pc:sldMkLst>
        <pc:spChg chg="add mod">
          <ac:chgData name="#MELISSA NG LI YUN#" userId="76d324a4-4929-4d5e-86a9-a0b6e43ce83c" providerId="ADAL" clId="{C419B0B9-F574-F44E-95E4-F01F78C2C83B}" dt="2022-04-03T07:43:16.462" v="27" actId="1076"/>
          <ac:spMkLst>
            <pc:docMk/>
            <pc:sldMk cId="577618343" sldId="382"/>
            <ac:spMk id="3" creationId="{8D8A5001-B8F3-6B42-84E7-E80CCFC650BE}"/>
          </ac:spMkLst>
        </pc:spChg>
        <pc:spChg chg="add mod">
          <ac:chgData name="#MELISSA NG LI YUN#" userId="76d324a4-4929-4d5e-86a9-a0b6e43ce83c" providerId="ADAL" clId="{C419B0B9-F574-F44E-95E4-F01F78C2C83B}" dt="2022-04-03T07:44:53.627" v="371" actId="120"/>
          <ac:spMkLst>
            <pc:docMk/>
            <pc:sldMk cId="577618343" sldId="382"/>
            <ac:spMk id="4" creationId="{1BFC9E2D-F9E7-AF41-8EBB-D38E69B26E88}"/>
          </ac:spMkLst>
        </pc:spChg>
        <pc:spChg chg="add mod">
          <ac:chgData name="#MELISSA NG LI YUN#" userId="76d324a4-4929-4d5e-86a9-a0b6e43ce83c" providerId="ADAL" clId="{C419B0B9-F574-F44E-95E4-F01F78C2C83B}" dt="2022-04-03T07:48:59.207" v="747" actId="20577"/>
          <ac:spMkLst>
            <pc:docMk/>
            <pc:sldMk cId="577618343" sldId="382"/>
            <ac:spMk id="5" creationId="{AC585D0C-1D99-5F43-9AA7-B05C55D47D6B}"/>
          </ac:spMkLst>
        </pc:spChg>
        <pc:picChg chg="add mod">
          <ac:chgData name="#MELISSA NG LI YUN#" userId="76d324a4-4929-4d5e-86a9-a0b6e43ce83c" providerId="ADAL" clId="{C419B0B9-F574-F44E-95E4-F01F78C2C83B}" dt="2022-04-03T07:49:03.623" v="748" actId="1076"/>
          <ac:picMkLst>
            <pc:docMk/>
            <pc:sldMk cId="577618343" sldId="382"/>
            <ac:picMk id="6" creationId="{5597BD58-A2E0-2148-B833-E2B044C71EBD}"/>
          </ac:picMkLst>
        </pc:picChg>
      </pc:sldChg>
      <pc:sldChg chg="addSp delSp add del mod">
        <pc:chgData name="#MELISSA NG LI YUN#" userId="76d324a4-4929-4d5e-86a9-a0b6e43ce83c" providerId="ADAL" clId="{C419B0B9-F574-F44E-95E4-F01F78C2C83B}" dt="2022-04-03T07:20:37.021" v="7" actId="2696"/>
        <pc:sldMkLst>
          <pc:docMk/>
          <pc:sldMk cId="2187706051" sldId="383"/>
        </pc:sldMkLst>
        <pc:spChg chg="add del">
          <ac:chgData name="#MELISSA NG LI YUN#" userId="76d324a4-4929-4d5e-86a9-a0b6e43ce83c" providerId="ADAL" clId="{C419B0B9-F574-F44E-95E4-F01F78C2C83B}" dt="2022-04-03T07:20:20.070" v="4" actId="22"/>
          <ac:spMkLst>
            <pc:docMk/>
            <pc:sldMk cId="2187706051" sldId="383"/>
            <ac:spMk id="7" creationId="{BBE74C2A-5E15-A14C-8132-9A2AA779851C}"/>
          </ac:spMkLst>
        </pc:spChg>
        <pc:spChg chg="add 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9" creationId="{CDA7FD50-D614-D14C-B3CA-3EE110191855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4" creationId="{1DEDA0A0-62BB-49FA-8FAB-FC69CB9DAC43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5" creationId="{972964D5-026C-4160-803D-1460DE212B01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6" creationId="{A516F41A-ED81-4043-A836-7E04E33A991B}"/>
          </ac:spMkLst>
        </pc:spChg>
        <pc:picChg chg="del">
          <ac:chgData name="#MELISSA NG LI YUN#" userId="76d324a4-4929-4d5e-86a9-a0b6e43ce83c" providerId="ADAL" clId="{C419B0B9-F574-F44E-95E4-F01F78C2C83B}" dt="2022-04-03T07:20:18.049" v="2" actId="478"/>
          <ac:picMkLst>
            <pc:docMk/>
            <pc:sldMk cId="2187706051" sldId="383"/>
            <ac:picMk id="4" creationId="{5F499F36-3F3C-4784-91F8-E12155953C99}"/>
          </ac:picMkLst>
        </pc:picChg>
      </pc:sldChg>
      <pc:sldChg chg="addSp delSp modSp add mod">
        <pc:chgData name="#MELISSA NG LI YUN#" userId="76d324a4-4929-4d5e-86a9-a0b6e43ce83c" providerId="ADAL" clId="{C419B0B9-F574-F44E-95E4-F01F78C2C83B}" dt="2022-04-03T07:56:13.061" v="1221"/>
        <pc:sldMkLst>
          <pc:docMk/>
          <pc:sldMk cId="2311527278" sldId="383"/>
        </pc:sldMkLst>
        <pc:spChg chg="mod">
          <ac:chgData name="#MELISSA NG LI YUN#" userId="76d324a4-4929-4d5e-86a9-a0b6e43ce83c" providerId="ADAL" clId="{C419B0B9-F574-F44E-95E4-F01F78C2C83B}" dt="2022-04-03T07:49:43.452" v="753" actId="14100"/>
          <ac:spMkLst>
            <pc:docMk/>
            <pc:sldMk cId="2311527278" sldId="383"/>
            <ac:spMk id="3" creationId="{8D8A5001-B8F3-6B42-84E7-E80CCFC650BE}"/>
          </ac:spMkLst>
        </pc:spChg>
        <pc:spChg chg="del">
          <ac:chgData name="#MELISSA NG LI YUN#" userId="76d324a4-4929-4d5e-86a9-a0b6e43ce83c" providerId="ADAL" clId="{C419B0B9-F574-F44E-95E4-F01F78C2C83B}" dt="2022-04-03T07:49:33.558" v="750" actId="478"/>
          <ac:spMkLst>
            <pc:docMk/>
            <pc:sldMk cId="2311527278" sldId="383"/>
            <ac:spMk id="4" creationId="{1BFC9E2D-F9E7-AF41-8EBB-D38E69B26E88}"/>
          </ac:spMkLst>
        </pc:spChg>
        <pc:spChg chg="del">
          <ac:chgData name="#MELISSA NG LI YUN#" userId="76d324a4-4929-4d5e-86a9-a0b6e43ce83c" providerId="ADAL" clId="{C419B0B9-F574-F44E-95E4-F01F78C2C83B}" dt="2022-04-03T07:49:33.558" v="750" actId="478"/>
          <ac:spMkLst>
            <pc:docMk/>
            <pc:sldMk cId="2311527278" sldId="383"/>
            <ac:spMk id="5" creationId="{AC585D0C-1D99-5F43-9AA7-B05C55D47D6B}"/>
          </ac:spMkLst>
        </pc:spChg>
        <pc:spChg chg="add mod">
          <ac:chgData name="#MELISSA NG LI YUN#" userId="76d324a4-4929-4d5e-86a9-a0b6e43ce83c" providerId="ADAL" clId="{C419B0B9-F574-F44E-95E4-F01F78C2C83B}" dt="2022-04-03T07:50:54.005" v="898" actId="313"/>
          <ac:spMkLst>
            <pc:docMk/>
            <pc:sldMk cId="2311527278" sldId="383"/>
            <ac:spMk id="7" creationId="{1C122286-11B1-F144-AC8E-BFDCB7599758}"/>
          </ac:spMkLst>
        </pc:spChg>
        <pc:spChg chg="add mod">
          <ac:chgData name="#MELISSA NG LI YUN#" userId="76d324a4-4929-4d5e-86a9-a0b6e43ce83c" providerId="ADAL" clId="{C419B0B9-F574-F44E-95E4-F01F78C2C83B}" dt="2022-04-03T07:54:06.801" v="1193" actId="20577"/>
          <ac:spMkLst>
            <pc:docMk/>
            <pc:sldMk cId="2311527278" sldId="383"/>
            <ac:spMk id="9" creationId="{79ACF9B9-3255-0247-BEA1-159D7C8B9288}"/>
          </ac:spMkLst>
        </pc:spChg>
        <pc:spChg chg="add del mod">
          <ac:chgData name="#MELISSA NG LI YUN#" userId="76d324a4-4929-4d5e-86a9-a0b6e43ce83c" providerId="ADAL" clId="{C419B0B9-F574-F44E-95E4-F01F78C2C83B}" dt="2022-04-03T07:56:13.061" v="1221"/>
          <ac:spMkLst>
            <pc:docMk/>
            <pc:sldMk cId="2311527278" sldId="383"/>
            <ac:spMk id="10" creationId="{248EC55A-C814-DC49-9493-4A0AF5F74772}"/>
          </ac:spMkLst>
        </pc:spChg>
        <pc:picChg chg="del">
          <ac:chgData name="#MELISSA NG LI YUN#" userId="76d324a4-4929-4d5e-86a9-a0b6e43ce83c" providerId="ADAL" clId="{C419B0B9-F574-F44E-95E4-F01F78C2C83B}" dt="2022-04-03T07:49:34.773" v="751" actId="478"/>
          <ac:picMkLst>
            <pc:docMk/>
            <pc:sldMk cId="2311527278" sldId="383"/>
            <ac:picMk id="6" creationId="{5597BD58-A2E0-2148-B833-E2B044C71EBD}"/>
          </ac:picMkLst>
        </pc:picChg>
        <pc:picChg chg="add mod">
          <ac:chgData name="#MELISSA NG LI YUN#" userId="76d324a4-4929-4d5e-86a9-a0b6e43ce83c" providerId="ADAL" clId="{C419B0B9-F574-F44E-95E4-F01F78C2C83B}" dt="2022-04-03T07:50:56.542" v="899" actId="1076"/>
          <ac:picMkLst>
            <pc:docMk/>
            <pc:sldMk cId="2311527278" sldId="383"/>
            <ac:picMk id="8" creationId="{BA5978E9-8DEF-3140-871C-B809035FF5F0}"/>
          </ac:picMkLst>
        </pc:picChg>
      </pc:sldChg>
      <pc:sldChg chg="addSp delSp modSp add mod modNotes">
        <pc:chgData name="#MELISSA NG LI YUN#" userId="76d324a4-4929-4d5e-86a9-a0b6e43ce83c" providerId="ADAL" clId="{C419B0B9-F574-F44E-95E4-F01F78C2C83B}" dt="2022-04-03T08:00:25.782" v="1890" actId="20577"/>
        <pc:sldMkLst>
          <pc:docMk/>
          <pc:sldMk cId="2052810623" sldId="384"/>
        </pc:sldMkLst>
        <pc:spChg chg="add del mod">
          <ac:chgData name="#MELISSA NG LI YUN#" userId="76d324a4-4929-4d5e-86a9-a0b6e43ce83c" providerId="ADAL" clId="{C419B0B9-F574-F44E-95E4-F01F78C2C83B}" dt="2022-04-03T07:56:13.062" v="1223"/>
          <ac:spMkLst>
            <pc:docMk/>
            <pc:sldMk cId="2052810623" sldId="384"/>
            <ac:spMk id="2" creationId="{305B4DD1-F5C8-0F45-B678-F089340C8AE5}"/>
          </ac:spMkLst>
        </pc:spChg>
        <pc:spChg chg="del">
          <ac:chgData name="#MELISSA NG LI YUN#" userId="76d324a4-4929-4d5e-86a9-a0b6e43ce83c" providerId="ADAL" clId="{C419B0B9-F574-F44E-95E4-F01F78C2C83B}" dt="2022-04-03T07:55:16.513" v="1196" actId="478"/>
          <ac:spMkLst>
            <pc:docMk/>
            <pc:sldMk cId="2052810623" sldId="384"/>
            <ac:spMk id="7" creationId="{1C122286-11B1-F144-AC8E-BFDCB7599758}"/>
          </ac:spMkLst>
        </pc:spChg>
        <pc:spChg chg="del">
          <ac:chgData name="#MELISSA NG LI YUN#" userId="76d324a4-4929-4d5e-86a9-a0b6e43ce83c" providerId="ADAL" clId="{C419B0B9-F574-F44E-95E4-F01F78C2C83B}" dt="2022-04-03T07:55:16.513" v="1196" actId="478"/>
          <ac:spMkLst>
            <pc:docMk/>
            <pc:sldMk cId="2052810623" sldId="384"/>
            <ac:spMk id="9" creationId="{79ACF9B9-3255-0247-BEA1-159D7C8B9288}"/>
          </ac:spMkLst>
        </pc:spChg>
        <pc:spChg chg="add mod">
          <ac:chgData name="#MELISSA NG LI YUN#" userId="76d324a4-4929-4d5e-86a9-a0b6e43ce83c" providerId="ADAL" clId="{C419B0B9-F574-F44E-95E4-F01F78C2C83B}" dt="2022-04-03T07:59:29.389" v="1744" actId="1076"/>
          <ac:spMkLst>
            <pc:docMk/>
            <pc:sldMk cId="2052810623" sldId="384"/>
            <ac:spMk id="11" creationId="{EBBB9D51-3EDC-5A42-8B59-4325492F19F5}"/>
          </ac:spMkLst>
        </pc:spChg>
        <pc:spChg chg="add mod">
          <ac:chgData name="#MELISSA NG LI YUN#" userId="76d324a4-4929-4d5e-86a9-a0b6e43ce83c" providerId="ADAL" clId="{C419B0B9-F574-F44E-95E4-F01F78C2C83B}" dt="2022-04-03T08:00:25.782" v="1890" actId="20577"/>
          <ac:spMkLst>
            <pc:docMk/>
            <pc:sldMk cId="2052810623" sldId="384"/>
            <ac:spMk id="12" creationId="{8CE38D67-16F0-4C4C-8D67-95DB9DCAAFE7}"/>
          </ac:spMkLst>
        </pc:spChg>
        <pc:picChg chg="del">
          <ac:chgData name="#MELISSA NG LI YUN#" userId="76d324a4-4929-4d5e-86a9-a0b6e43ce83c" providerId="ADAL" clId="{C419B0B9-F574-F44E-95E4-F01F78C2C83B}" dt="2022-04-03T07:55:16.513" v="1196" actId="478"/>
          <ac:picMkLst>
            <pc:docMk/>
            <pc:sldMk cId="2052810623" sldId="384"/>
            <ac:picMk id="8" creationId="{BA5978E9-8DEF-3140-871C-B809035FF5F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6745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57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our lives easier, and for a more reliable model for our machine learning process, we will preprocess the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5898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Extremely detailed descriptions of each variable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2705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46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05891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2665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www.ethics.org</a:t>
            </a:r>
            <a:r>
              <a:rPr lang="en-US" dirty="0"/>
              <a:t>/document/retaliation-in-the-workplace-defining-responding-to-and-preventing-retaliation/</a:t>
            </a:r>
          </a:p>
        </p:txBody>
      </p:sp>
    </p:spTree>
    <p:extLst>
      <p:ext uri="{BB962C8B-B14F-4D97-AF65-F5344CB8AC3E}">
        <p14:creationId xmlns:p14="http://schemas.microsoft.com/office/powerpoint/2010/main" val="3394329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4436004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4436004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4436004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4436004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76737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4436004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4436004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4436004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4436004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4436004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4436004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4436004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4436004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443600460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443600460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443600460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443600460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443600460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443600460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44360046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443600460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4436004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4436004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443600460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443600460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GTD is the most comprehensive unclassified database of terrorist attacks in the world, and is open source, meaning it is free for everyone to use.</a:t>
            </a:r>
          </a:p>
          <a:p>
            <a:r>
              <a:rPr lang="en-US" dirty="0"/>
              <a:t>Collection of over 180000 events, with 135 different features</a:t>
            </a:r>
          </a:p>
          <a:p>
            <a:r>
              <a:rPr lang="en-US" dirty="0"/>
              <a:t>Unfortunately, most of the features are unusable in our case, some with majority being null, and others being text-based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7251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443600460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443600460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44360046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44360046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4436004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4436004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443600460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443600460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443600460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443600460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4436004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4436004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44360046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44360046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944360046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944360046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44360046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44360046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43600460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43600460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592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9443600460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9443600460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443600460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443600460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944360046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944360046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944360046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944360046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443600460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443600460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44360046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44360046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4436004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4436004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944360046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944360046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SLIDES_API12456660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SLIDES_API12456660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SLIDES_API12456660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SLIDES_API12456660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88690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9443600460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9443600460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20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244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757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4795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414000"/>
            <a:ext cx="8229600" cy="14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1702950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09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61">
          <p15:clr>
            <a:srgbClr val="EA4335"/>
          </p15:clr>
        </p15:guide>
        <p15:guide id="4" orient="horz" pos="29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0.png"/><Relationship Id="rId5" Type="http://schemas.openxmlformats.org/officeDocument/2006/relationships/image" Target="../media/image46.png"/><Relationship Id="rId10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Relationship Id="rId9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92.jpg"/><Relationship Id="rId7" Type="http://schemas.openxmlformats.org/officeDocument/2006/relationships/image" Target="../media/image9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92.jpg"/><Relationship Id="rId7" Type="http://schemas.openxmlformats.org/officeDocument/2006/relationships/image" Target="../media/image96.png"/><Relationship Id="rId12" Type="http://schemas.openxmlformats.org/officeDocument/2006/relationships/image" Target="../media/image3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11" Type="http://schemas.openxmlformats.org/officeDocument/2006/relationships/image" Target="../media/image99.png"/><Relationship Id="rId5" Type="http://schemas.openxmlformats.org/officeDocument/2006/relationships/image" Target="../media/image94.jpg"/><Relationship Id="rId10" Type="http://schemas.openxmlformats.org/officeDocument/2006/relationships/image" Target="../media/image98.png"/><Relationship Id="rId4" Type="http://schemas.openxmlformats.org/officeDocument/2006/relationships/image" Target="../media/image93.jpg"/><Relationship Id="rId9" Type="http://schemas.openxmlformats.org/officeDocument/2006/relationships/image" Target="../media/image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99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tack&#10;&#10;Description automatically generated">
            <a:extLst>
              <a:ext uri="{FF2B5EF4-FFF2-40B4-BE49-F238E27FC236}">
                <a16:creationId xmlns:a16="http://schemas.microsoft.com/office/drawing/2014/main" id="{F49015C7-2586-4079-82E7-C50C3118DD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038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8E43F0-5011-49C5-9C8E-C17F79D8BC86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57200" y="2142564"/>
            <a:ext cx="822960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Terrorism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57200" y="2883662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Analysing the Global Terrorism Dataset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4835-B602-4108-93A3-693C572D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libraries used (?)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91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5E04-537F-4DC5-A173-AB54BF74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we have tested which are not super useful or we didn’t figure out how to get work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Grid search (</a:t>
            </a:r>
            <a:r>
              <a:rPr lang="en-US" dirty="0" err="1"/>
              <a:t>GridSearchCV</a:t>
            </a:r>
            <a:r>
              <a:rPr lang="en-US" dirty="0"/>
              <a:t>) takes too long</a:t>
            </a:r>
            <a:br>
              <a:rPr lang="en-US" dirty="0"/>
            </a:br>
            <a:r>
              <a:rPr lang="en-US" dirty="0"/>
              <a:t>- NLP to </a:t>
            </a:r>
            <a:r>
              <a:rPr lang="en-US" dirty="0" err="1"/>
              <a:t>analyse</a:t>
            </a:r>
            <a:r>
              <a:rPr lang="en-US" dirty="0"/>
              <a:t> text data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169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EB3A-5B08-445C-955E-82F75E83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have learnt and used outside of course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143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160E-E2DB-44C0-9063-2F4A100F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Plotly</a:t>
            </a:r>
            <a:r>
              <a:rPr lang="en-US" dirty="0"/>
              <a:t> (Interactive plots)</a:t>
            </a:r>
            <a:br>
              <a:rPr lang="en-US" dirty="0"/>
            </a:br>
            <a:r>
              <a:rPr lang="en-US" dirty="0"/>
              <a:t>Maps:</a:t>
            </a:r>
            <a:br>
              <a:rPr lang="en-US" dirty="0"/>
            </a:br>
            <a:r>
              <a:rPr lang="en-US" dirty="0"/>
              <a:t>- Folium, Kepler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- Random Forest (Feature Selection)</a:t>
            </a:r>
            <a:br>
              <a:rPr lang="en-US" dirty="0"/>
            </a:br>
            <a:r>
              <a:rPr lang="en-US" dirty="0"/>
              <a:t>- K-Nearest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Boosting Algorithms</a:t>
            </a:r>
            <a:br>
              <a:rPr lang="en-US" dirty="0"/>
            </a:br>
            <a:r>
              <a:rPr lang="en-US" dirty="0"/>
              <a:t>- Model Validation tools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3052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9" name="Google Shape;69;p16"/>
          <p:cNvGrpSpPr/>
          <p:nvPr/>
        </p:nvGrpSpPr>
        <p:grpSpPr>
          <a:xfrm>
            <a:off x="990118" y="1684160"/>
            <a:ext cx="4538061" cy="2109532"/>
            <a:chOff x="1693075" y="1767450"/>
            <a:chExt cx="6358500" cy="2109532"/>
          </a:xfrm>
        </p:grpSpPr>
        <p:cxnSp>
          <p:nvCxnSpPr>
            <p:cNvPr id="70" name="Google Shape;70;p16"/>
            <p:cNvCxnSpPr/>
            <p:nvPr/>
          </p:nvCxnSpPr>
          <p:spPr>
            <a:xfrm>
              <a:off x="1693075" y="176745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6"/>
            <p:cNvCxnSpPr/>
            <p:nvPr/>
          </p:nvCxnSpPr>
          <p:spPr>
            <a:xfrm>
              <a:off x="1693075" y="200184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16"/>
            <p:cNvCxnSpPr/>
            <p:nvPr/>
          </p:nvCxnSpPr>
          <p:spPr>
            <a:xfrm>
              <a:off x="1693075" y="223623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6"/>
            <p:cNvCxnSpPr/>
            <p:nvPr/>
          </p:nvCxnSpPr>
          <p:spPr>
            <a:xfrm>
              <a:off x="1693075" y="247062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16"/>
            <p:cNvCxnSpPr/>
            <p:nvPr/>
          </p:nvCxnSpPr>
          <p:spPr>
            <a:xfrm>
              <a:off x="1693075" y="270502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16"/>
            <p:cNvCxnSpPr/>
            <p:nvPr/>
          </p:nvCxnSpPr>
          <p:spPr>
            <a:xfrm>
              <a:off x="1693075" y="293941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6"/>
            <p:cNvCxnSpPr/>
            <p:nvPr/>
          </p:nvCxnSpPr>
          <p:spPr>
            <a:xfrm>
              <a:off x="1693075" y="317380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16"/>
            <p:cNvCxnSpPr/>
            <p:nvPr/>
          </p:nvCxnSpPr>
          <p:spPr>
            <a:xfrm>
              <a:off x="1693075" y="340819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6"/>
            <p:cNvCxnSpPr/>
            <p:nvPr/>
          </p:nvCxnSpPr>
          <p:spPr>
            <a:xfrm>
              <a:off x="1693075" y="364259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6"/>
            <p:cNvCxnSpPr/>
            <p:nvPr/>
          </p:nvCxnSpPr>
          <p:spPr>
            <a:xfrm>
              <a:off x="1693075" y="387698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0" name="Google Shape;80;p16"/>
          <p:cNvCxnSpPr/>
          <p:nvPr/>
        </p:nvCxnSpPr>
        <p:spPr>
          <a:xfrm>
            <a:off x="990126" y="4023525"/>
            <a:ext cx="4547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" name="Google Shape;81;p16"/>
          <p:cNvGrpSpPr/>
          <p:nvPr/>
        </p:nvGrpSpPr>
        <p:grpSpPr>
          <a:xfrm>
            <a:off x="561477" y="1583800"/>
            <a:ext cx="4994123" cy="2721450"/>
            <a:chOff x="1092485" y="1883815"/>
            <a:chExt cx="6997510" cy="2721450"/>
          </a:xfrm>
        </p:grpSpPr>
        <p:sp>
          <p:nvSpPr>
            <p:cNvPr id="82" name="Google Shape;82;p16"/>
            <p:cNvSpPr txBox="1"/>
            <p:nvPr/>
          </p:nvSpPr>
          <p:spPr>
            <a:xfrm>
              <a:off x="1092485" y="3993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1092485" y="3758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6"/>
            <p:cNvSpPr txBox="1"/>
            <p:nvPr/>
          </p:nvSpPr>
          <p:spPr>
            <a:xfrm>
              <a:off x="1092485" y="35244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1092485" y="32900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1092485" y="30556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092485" y="28213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1092485" y="25869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1092485" y="23525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1092485" y="2118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6"/>
            <p:cNvSpPr txBox="1"/>
            <p:nvPr/>
          </p:nvSpPr>
          <p:spPr>
            <a:xfrm>
              <a:off x="1092485" y="1883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161687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2579381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357000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456396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55792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656176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756559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1145407" y="2608865"/>
            <a:ext cx="4227475" cy="1169607"/>
            <a:chOff x="4614050" y="2743950"/>
            <a:chExt cx="2546825" cy="704625"/>
          </a:xfrm>
        </p:grpSpPr>
        <p:sp>
          <p:nvSpPr>
            <p:cNvPr id="100" name="Google Shape;100;p16"/>
            <p:cNvSpPr/>
            <p:nvPr/>
          </p:nvSpPr>
          <p:spPr>
            <a:xfrm>
              <a:off x="4630450" y="2760025"/>
              <a:ext cx="2514675" cy="676150"/>
            </a:xfrm>
            <a:custGeom>
              <a:avLst/>
              <a:gdLst/>
              <a:ahLst/>
              <a:cxnLst/>
              <a:rect l="l" t="t" r="r" b="b"/>
              <a:pathLst>
                <a:path w="100587" h="27046" fill="none" extrusionOk="0">
                  <a:moveTo>
                    <a:pt x="1" y="27046"/>
                  </a:moveTo>
                  <a:lnTo>
                    <a:pt x="15700" y="8828"/>
                  </a:lnTo>
                  <a:lnTo>
                    <a:pt x="32739" y="16664"/>
                  </a:lnTo>
                  <a:lnTo>
                    <a:pt x="49617" y="27046"/>
                  </a:lnTo>
                  <a:lnTo>
                    <a:pt x="66669" y="19665"/>
                  </a:lnTo>
                  <a:lnTo>
                    <a:pt x="83548" y="0"/>
                  </a:lnTo>
                  <a:lnTo>
                    <a:pt x="100586" y="17897"/>
                  </a:lnTo>
                </a:path>
              </a:pathLst>
            </a:custGeom>
            <a:solidFill>
              <a:schemeClr val="accent4"/>
            </a:solidFill>
            <a:ln w="11050" cap="flat" cmpd="sng">
              <a:solidFill>
                <a:schemeClr val="accent4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706075" y="27439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0" y="576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97" y="1139"/>
                  </a:lnTo>
                  <a:lnTo>
                    <a:pt x="898" y="1045"/>
                  </a:lnTo>
                  <a:lnTo>
                    <a:pt x="1058" y="898"/>
                  </a:lnTo>
                  <a:lnTo>
                    <a:pt x="1139" y="684"/>
                  </a:lnTo>
                  <a:lnTo>
                    <a:pt x="1152" y="576"/>
                  </a:lnTo>
                  <a:lnTo>
                    <a:pt x="1139" y="456"/>
                  </a:lnTo>
                  <a:lnTo>
                    <a:pt x="1058" y="242"/>
                  </a:lnTo>
                  <a:lnTo>
                    <a:pt x="898" y="9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6284100" y="32389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6" y="95"/>
                  </a:lnTo>
                  <a:lnTo>
                    <a:pt x="95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6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8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40" y="697"/>
                  </a:lnTo>
                  <a:lnTo>
                    <a:pt x="1153" y="577"/>
                  </a:lnTo>
                  <a:lnTo>
                    <a:pt x="1140" y="456"/>
                  </a:lnTo>
                  <a:lnTo>
                    <a:pt x="1059" y="255"/>
                  </a:lnTo>
                  <a:lnTo>
                    <a:pt x="898" y="95"/>
                  </a:lnTo>
                  <a:lnTo>
                    <a:pt x="698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8581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436175" y="31615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5" y="242"/>
                  </a:lnTo>
                  <a:lnTo>
                    <a:pt x="14" y="456"/>
                  </a:lnTo>
                  <a:lnTo>
                    <a:pt x="1" y="563"/>
                  </a:lnTo>
                  <a:lnTo>
                    <a:pt x="14" y="684"/>
                  </a:lnTo>
                  <a:lnTo>
                    <a:pt x="95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6" y="898"/>
                  </a:lnTo>
                  <a:lnTo>
                    <a:pt x="1140" y="684"/>
                  </a:lnTo>
                  <a:lnTo>
                    <a:pt x="1153" y="563"/>
                  </a:lnTo>
                  <a:lnTo>
                    <a:pt x="1140" y="456"/>
                  </a:lnTo>
                  <a:lnTo>
                    <a:pt x="1046" y="242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009875" y="29676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5" y="94"/>
                  </a:lnTo>
                  <a:lnTo>
                    <a:pt x="94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39" y="697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55"/>
                  </a:lnTo>
                  <a:lnTo>
                    <a:pt x="898" y="94"/>
                  </a:lnTo>
                  <a:lnTo>
                    <a:pt x="697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6140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76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7132375" y="3191700"/>
              <a:ext cx="28500" cy="28475"/>
            </a:xfrm>
            <a:custGeom>
              <a:avLst/>
              <a:gdLst/>
              <a:ahLst/>
              <a:cxnLst/>
              <a:rect l="l" t="t" r="r" b="b"/>
              <a:pathLst>
                <a:path w="1140" h="1139" extrusionOk="0">
                  <a:moveTo>
                    <a:pt x="456" y="0"/>
                  </a:moveTo>
                  <a:lnTo>
                    <a:pt x="242" y="94"/>
                  </a:lnTo>
                  <a:lnTo>
                    <a:pt x="94" y="241"/>
                  </a:lnTo>
                  <a:lnTo>
                    <a:pt x="0" y="456"/>
                  </a:lnTo>
                  <a:lnTo>
                    <a:pt x="0" y="563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2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63"/>
                  </a:lnTo>
                  <a:lnTo>
                    <a:pt x="1139" y="456"/>
                  </a:lnTo>
                  <a:lnTo>
                    <a:pt x="1045" y="241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1145407" y="2666895"/>
            <a:ext cx="4227475" cy="869414"/>
            <a:chOff x="4614050" y="2700750"/>
            <a:chExt cx="2546825" cy="523775"/>
          </a:xfrm>
        </p:grpSpPr>
        <p:sp>
          <p:nvSpPr>
            <p:cNvPr id="109" name="Google Shape;109;p16"/>
            <p:cNvSpPr/>
            <p:nvPr/>
          </p:nvSpPr>
          <p:spPr>
            <a:xfrm>
              <a:off x="4630450" y="2715150"/>
              <a:ext cx="2514675" cy="496650"/>
            </a:xfrm>
            <a:custGeom>
              <a:avLst/>
              <a:gdLst/>
              <a:ahLst/>
              <a:cxnLst/>
              <a:rect l="l" t="t" r="r" b="b"/>
              <a:pathLst>
                <a:path w="100587" h="19866" fill="none" extrusionOk="0">
                  <a:moveTo>
                    <a:pt x="1" y="17106"/>
                  </a:moveTo>
                  <a:lnTo>
                    <a:pt x="15700" y="19424"/>
                  </a:lnTo>
                  <a:lnTo>
                    <a:pt x="32739" y="11829"/>
                  </a:lnTo>
                  <a:lnTo>
                    <a:pt x="49617" y="0"/>
                  </a:lnTo>
                  <a:lnTo>
                    <a:pt x="66669" y="9712"/>
                  </a:lnTo>
                  <a:lnTo>
                    <a:pt x="83548" y="19866"/>
                  </a:lnTo>
                  <a:lnTo>
                    <a:pt x="100586" y="6886"/>
                  </a:lnTo>
                </a:path>
              </a:pathLst>
            </a:custGeom>
            <a:solidFill>
              <a:schemeClr val="accent3"/>
            </a:solidFill>
            <a:ln w="11050" cap="flat" cmpd="sng">
              <a:solidFill>
                <a:schemeClr val="accent3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614050" y="3127050"/>
              <a:ext cx="28475" cy="28500"/>
            </a:xfrm>
            <a:custGeom>
              <a:avLst/>
              <a:gdLst/>
              <a:ahLst/>
              <a:cxnLst/>
              <a:rect l="l" t="t" r="r" b="b"/>
              <a:pathLst>
                <a:path w="1139" h="1140" extrusionOk="0">
                  <a:moveTo>
                    <a:pt x="456" y="1"/>
                  </a:moveTo>
                  <a:lnTo>
                    <a:pt x="241" y="95"/>
                  </a:lnTo>
                  <a:lnTo>
                    <a:pt x="94" y="242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84"/>
                  </a:lnTo>
                  <a:lnTo>
                    <a:pt x="94" y="898"/>
                  </a:lnTo>
                  <a:lnTo>
                    <a:pt x="241" y="1046"/>
                  </a:lnTo>
                  <a:lnTo>
                    <a:pt x="456" y="1139"/>
                  </a:lnTo>
                  <a:lnTo>
                    <a:pt x="683" y="1139"/>
                  </a:lnTo>
                  <a:lnTo>
                    <a:pt x="898" y="1046"/>
                  </a:lnTo>
                  <a:lnTo>
                    <a:pt x="1045" y="898"/>
                  </a:lnTo>
                  <a:lnTo>
                    <a:pt x="1139" y="684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42"/>
                  </a:lnTo>
                  <a:lnTo>
                    <a:pt x="898" y="9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009875" y="3187325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1"/>
                  </a:moveTo>
                  <a:lnTo>
                    <a:pt x="255" y="95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6"/>
                  </a:lnTo>
                  <a:lnTo>
                    <a:pt x="456" y="1140"/>
                  </a:lnTo>
                  <a:lnTo>
                    <a:pt x="697" y="1140"/>
                  </a:lnTo>
                  <a:lnTo>
                    <a:pt x="898" y="1046"/>
                  </a:lnTo>
                  <a:lnTo>
                    <a:pt x="1059" y="898"/>
                  </a:lnTo>
                  <a:lnTo>
                    <a:pt x="1139" y="684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42"/>
                  </a:lnTo>
                  <a:lnTo>
                    <a:pt x="898" y="95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5436175" y="29934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0"/>
                  </a:moveTo>
                  <a:lnTo>
                    <a:pt x="456" y="13"/>
                  </a:lnTo>
                  <a:lnTo>
                    <a:pt x="255" y="94"/>
                  </a:lnTo>
                  <a:lnTo>
                    <a:pt x="95" y="255"/>
                  </a:lnTo>
                  <a:lnTo>
                    <a:pt x="14" y="455"/>
                  </a:lnTo>
                  <a:lnTo>
                    <a:pt x="1" y="576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5" y="1058"/>
                  </a:lnTo>
                  <a:lnTo>
                    <a:pt x="456" y="1139"/>
                  </a:lnTo>
                  <a:lnTo>
                    <a:pt x="577" y="1152"/>
                  </a:lnTo>
                  <a:lnTo>
                    <a:pt x="684" y="1139"/>
                  </a:lnTo>
                  <a:lnTo>
                    <a:pt x="898" y="1058"/>
                  </a:lnTo>
                  <a:lnTo>
                    <a:pt x="1046" y="898"/>
                  </a:lnTo>
                  <a:lnTo>
                    <a:pt x="1140" y="697"/>
                  </a:lnTo>
                  <a:lnTo>
                    <a:pt x="1153" y="576"/>
                  </a:lnTo>
                  <a:lnTo>
                    <a:pt x="1140" y="455"/>
                  </a:lnTo>
                  <a:lnTo>
                    <a:pt x="1046" y="255"/>
                  </a:lnTo>
                  <a:lnTo>
                    <a:pt x="898" y="94"/>
                  </a:lnTo>
                  <a:lnTo>
                    <a:pt x="684" y="13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5858150" y="2700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563" y="0"/>
                  </a:moveTo>
                  <a:lnTo>
                    <a:pt x="456" y="14"/>
                  </a:ln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1" y="1059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1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6706075" y="31957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7132375" y="2872875"/>
              <a:ext cx="28500" cy="28825"/>
            </a:xfrm>
            <a:custGeom>
              <a:avLst/>
              <a:gdLst/>
              <a:ahLst/>
              <a:cxnLst/>
              <a:rect l="l" t="t" r="r" b="b"/>
              <a:pathLst>
                <a:path w="1140" h="1153" extrusionOk="0">
                  <a:moveTo>
                    <a:pt x="563" y="1"/>
                  </a:moveTo>
                  <a:lnTo>
                    <a:pt x="456" y="14"/>
                  </a:lnTo>
                  <a:lnTo>
                    <a:pt x="242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2" y="1059"/>
                  </a:lnTo>
                  <a:lnTo>
                    <a:pt x="456" y="1139"/>
                  </a:lnTo>
                  <a:lnTo>
                    <a:pt x="563" y="1153"/>
                  </a:lnTo>
                  <a:lnTo>
                    <a:pt x="684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4" y="1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6284100" y="2942625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6"/>
          <p:cNvSpPr/>
          <p:nvPr/>
        </p:nvSpPr>
        <p:spPr>
          <a:xfrm>
            <a:off x="5797076" y="1641587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6016301" y="1804938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797076" y="3150462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6016301" y="33138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6826125" y="146010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6826145" y="1782600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826125" y="2968975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826145" y="3291475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7"/>
          <p:cNvCxnSpPr>
            <a:stCxn id="130" idx="2"/>
            <a:endCxn id="131" idx="0"/>
          </p:cNvCxnSpPr>
          <p:nvPr/>
        </p:nvCxnSpPr>
        <p:spPr>
          <a:xfrm rot="5400000">
            <a:off x="5870998" y="2439038"/>
            <a:ext cx="2216100" cy="1535700"/>
          </a:xfrm>
          <a:prstGeom prst="bentConnector3">
            <a:avLst>
              <a:gd name="adj1" fmla="val 109053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extrusionOk="0">
                <a:moveTo>
                  <a:pt x="1" y="41620"/>
                </a:moveTo>
                <a:lnTo>
                  <a:pt x="12365" y="41620"/>
                </a:lnTo>
                <a:lnTo>
                  <a:pt x="12378" y="40428"/>
                </a:lnTo>
                <a:lnTo>
                  <a:pt x="12499" y="38043"/>
                </a:lnTo>
                <a:lnTo>
                  <a:pt x="12740" y="35699"/>
                </a:lnTo>
                <a:lnTo>
                  <a:pt x="13088" y="33395"/>
                </a:lnTo>
                <a:lnTo>
                  <a:pt x="13557" y="31118"/>
                </a:lnTo>
                <a:lnTo>
                  <a:pt x="14133" y="28894"/>
                </a:lnTo>
                <a:lnTo>
                  <a:pt x="14803" y="26711"/>
                </a:lnTo>
                <a:lnTo>
                  <a:pt x="15593" y="24568"/>
                </a:lnTo>
                <a:lnTo>
                  <a:pt x="16477" y="22491"/>
                </a:lnTo>
                <a:lnTo>
                  <a:pt x="17455" y="20455"/>
                </a:lnTo>
                <a:lnTo>
                  <a:pt x="18527" y="18473"/>
                </a:lnTo>
                <a:lnTo>
                  <a:pt x="19692" y="16557"/>
                </a:lnTo>
                <a:lnTo>
                  <a:pt x="20938" y="14709"/>
                </a:lnTo>
                <a:lnTo>
                  <a:pt x="22277" y="12914"/>
                </a:lnTo>
                <a:lnTo>
                  <a:pt x="23697" y="11199"/>
                </a:lnTo>
                <a:lnTo>
                  <a:pt x="25198" y="9538"/>
                </a:lnTo>
                <a:lnTo>
                  <a:pt x="25988" y="8748"/>
                </a:lnTo>
                <a:lnTo>
                  <a:pt x="25988" y="8748"/>
                </a:lnTo>
                <a:lnTo>
                  <a:pt x="17241" y="1"/>
                </a:lnTo>
                <a:lnTo>
                  <a:pt x="16250" y="1005"/>
                </a:lnTo>
                <a:lnTo>
                  <a:pt x="14347" y="3095"/>
                </a:lnTo>
                <a:lnTo>
                  <a:pt x="12552" y="5278"/>
                </a:lnTo>
                <a:lnTo>
                  <a:pt x="10851" y="7542"/>
                </a:lnTo>
                <a:lnTo>
                  <a:pt x="9271" y="9900"/>
                </a:lnTo>
                <a:lnTo>
                  <a:pt x="7797" y="12324"/>
                </a:lnTo>
                <a:lnTo>
                  <a:pt x="6431" y="14829"/>
                </a:lnTo>
                <a:lnTo>
                  <a:pt x="5198" y="17401"/>
                </a:lnTo>
                <a:lnTo>
                  <a:pt x="4073" y="20040"/>
                </a:lnTo>
                <a:lnTo>
                  <a:pt x="3082" y="22746"/>
                </a:lnTo>
                <a:lnTo>
                  <a:pt x="2225" y="25505"/>
                </a:lnTo>
                <a:lnTo>
                  <a:pt x="1501" y="28332"/>
                </a:lnTo>
                <a:lnTo>
                  <a:pt x="912" y="31198"/>
                </a:lnTo>
                <a:lnTo>
                  <a:pt x="470" y="34119"/>
                </a:lnTo>
                <a:lnTo>
                  <a:pt x="162" y="37092"/>
                </a:lnTo>
                <a:lnTo>
                  <a:pt x="14" y="40106"/>
                </a:lnTo>
                <a:lnTo>
                  <a:pt x="1" y="416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fill="none" extrusionOk="0">
                <a:moveTo>
                  <a:pt x="25988" y="8748"/>
                </a:moveTo>
                <a:lnTo>
                  <a:pt x="25198" y="9538"/>
                </a:lnTo>
                <a:lnTo>
                  <a:pt x="23697" y="11199"/>
                </a:lnTo>
                <a:lnTo>
                  <a:pt x="22277" y="12914"/>
                </a:lnTo>
                <a:lnTo>
                  <a:pt x="20938" y="14709"/>
                </a:lnTo>
                <a:lnTo>
                  <a:pt x="19692" y="16557"/>
                </a:lnTo>
                <a:lnTo>
                  <a:pt x="18527" y="18473"/>
                </a:lnTo>
                <a:lnTo>
                  <a:pt x="17455" y="20455"/>
                </a:lnTo>
                <a:lnTo>
                  <a:pt x="16477" y="22491"/>
                </a:lnTo>
                <a:lnTo>
                  <a:pt x="15593" y="24568"/>
                </a:lnTo>
                <a:lnTo>
                  <a:pt x="14803" y="26711"/>
                </a:lnTo>
                <a:lnTo>
                  <a:pt x="14133" y="28894"/>
                </a:lnTo>
                <a:lnTo>
                  <a:pt x="13557" y="31118"/>
                </a:lnTo>
                <a:lnTo>
                  <a:pt x="13088" y="33395"/>
                </a:lnTo>
                <a:lnTo>
                  <a:pt x="12740" y="35699"/>
                </a:lnTo>
                <a:lnTo>
                  <a:pt x="12499" y="38043"/>
                </a:lnTo>
                <a:lnTo>
                  <a:pt x="12378" y="40428"/>
                </a:lnTo>
                <a:lnTo>
                  <a:pt x="12365" y="41620"/>
                </a:lnTo>
                <a:lnTo>
                  <a:pt x="1" y="41620"/>
                </a:lnTo>
                <a:lnTo>
                  <a:pt x="14" y="40106"/>
                </a:lnTo>
                <a:lnTo>
                  <a:pt x="162" y="37092"/>
                </a:lnTo>
                <a:lnTo>
                  <a:pt x="470" y="34119"/>
                </a:lnTo>
                <a:lnTo>
                  <a:pt x="912" y="31198"/>
                </a:lnTo>
                <a:lnTo>
                  <a:pt x="1501" y="28332"/>
                </a:lnTo>
                <a:lnTo>
                  <a:pt x="2225" y="25505"/>
                </a:lnTo>
                <a:lnTo>
                  <a:pt x="3082" y="22746"/>
                </a:lnTo>
                <a:lnTo>
                  <a:pt x="4073" y="20040"/>
                </a:lnTo>
                <a:lnTo>
                  <a:pt x="5198" y="17401"/>
                </a:lnTo>
                <a:lnTo>
                  <a:pt x="6431" y="14829"/>
                </a:lnTo>
                <a:lnTo>
                  <a:pt x="7797" y="12324"/>
                </a:lnTo>
                <a:lnTo>
                  <a:pt x="9271" y="9900"/>
                </a:lnTo>
                <a:lnTo>
                  <a:pt x="10851" y="7542"/>
                </a:lnTo>
                <a:lnTo>
                  <a:pt x="12552" y="5278"/>
                </a:lnTo>
                <a:lnTo>
                  <a:pt x="14347" y="3095"/>
                </a:lnTo>
                <a:lnTo>
                  <a:pt x="16250" y="1005"/>
                </a:lnTo>
                <a:lnTo>
                  <a:pt x="17241" y="1"/>
                </a:lnTo>
                <a:lnTo>
                  <a:pt x="25988" y="8748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extrusionOk="0">
                <a:moveTo>
                  <a:pt x="13624" y="13610"/>
                </a:moveTo>
                <a:lnTo>
                  <a:pt x="12834" y="14400"/>
                </a:lnTo>
                <a:lnTo>
                  <a:pt x="11333" y="16061"/>
                </a:lnTo>
                <a:lnTo>
                  <a:pt x="9913" y="17776"/>
                </a:lnTo>
                <a:lnTo>
                  <a:pt x="8574" y="19571"/>
                </a:lnTo>
                <a:lnTo>
                  <a:pt x="7328" y="21419"/>
                </a:lnTo>
                <a:lnTo>
                  <a:pt x="6163" y="23335"/>
                </a:lnTo>
                <a:lnTo>
                  <a:pt x="5091" y="25317"/>
                </a:lnTo>
                <a:lnTo>
                  <a:pt x="4113" y="27353"/>
                </a:lnTo>
                <a:lnTo>
                  <a:pt x="3229" y="29430"/>
                </a:lnTo>
                <a:lnTo>
                  <a:pt x="2439" y="31573"/>
                </a:lnTo>
                <a:lnTo>
                  <a:pt x="1769" y="33756"/>
                </a:lnTo>
                <a:lnTo>
                  <a:pt x="1193" y="35980"/>
                </a:lnTo>
                <a:lnTo>
                  <a:pt x="724" y="38257"/>
                </a:lnTo>
                <a:lnTo>
                  <a:pt x="376" y="40561"/>
                </a:lnTo>
                <a:lnTo>
                  <a:pt x="135" y="42905"/>
                </a:lnTo>
                <a:lnTo>
                  <a:pt x="14" y="45290"/>
                </a:lnTo>
                <a:lnTo>
                  <a:pt x="1" y="46482"/>
                </a:lnTo>
                <a:lnTo>
                  <a:pt x="1" y="46482"/>
                </a:lnTo>
                <a:lnTo>
                  <a:pt x="11856" y="46482"/>
                </a:lnTo>
                <a:lnTo>
                  <a:pt x="11869" y="45584"/>
                </a:lnTo>
                <a:lnTo>
                  <a:pt x="11963" y="43816"/>
                </a:lnTo>
                <a:lnTo>
                  <a:pt x="12137" y="42075"/>
                </a:lnTo>
                <a:lnTo>
                  <a:pt x="12405" y="40347"/>
                </a:lnTo>
                <a:lnTo>
                  <a:pt x="12740" y="38659"/>
                </a:lnTo>
                <a:lnTo>
                  <a:pt x="13169" y="36998"/>
                </a:lnTo>
                <a:lnTo>
                  <a:pt x="13678" y="35377"/>
                </a:lnTo>
                <a:lnTo>
                  <a:pt x="14267" y="33783"/>
                </a:lnTo>
                <a:lnTo>
                  <a:pt x="14923" y="32229"/>
                </a:lnTo>
                <a:lnTo>
                  <a:pt x="15647" y="30716"/>
                </a:lnTo>
                <a:lnTo>
                  <a:pt x="16450" y="29242"/>
                </a:lnTo>
                <a:lnTo>
                  <a:pt x="17321" y="27822"/>
                </a:lnTo>
                <a:lnTo>
                  <a:pt x="18245" y="26429"/>
                </a:lnTo>
                <a:lnTo>
                  <a:pt x="19250" y="25103"/>
                </a:lnTo>
                <a:lnTo>
                  <a:pt x="20308" y="23817"/>
                </a:lnTo>
                <a:lnTo>
                  <a:pt x="21420" y="22585"/>
                </a:lnTo>
                <a:lnTo>
                  <a:pt x="22009" y="21995"/>
                </a:lnTo>
                <a:lnTo>
                  <a:pt x="22009" y="21995"/>
                </a:lnTo>
                <a:lnTo>
                  <a:pt x="22599" y="21406"/>
                </a:lnTo>
                <a:lnTo>
                  <a:pt x="23831" y="20294"/>
                </a:lnTo>
                <a:lnTo>
                  <a:pt x="25117" y="19236"/>
                </a:lnTo>
                <a:lnTo>
                  <a:pt x="26443" y="18231"/>
                </a:lnTo>
                <a:lnTo>
                  <a:pt x="27823" y="17307"/>
                </a:lnTo>
                <a:lnTo>
                  <a:pt x="29256" y="16436"/>
                </a:lnTo>
                <a:lnTo>
                  <a:pt x="30730" y="15632"/>
                </a:lnTo>
                <a:lnTo>
                  <a:pt x="32244" y="14909"/>
                </a:lnTo>
                <a:lnTo>
                  <a:pt x="33797" y="14253"/>
                </a:lnTo>
                <a:lnTo>
                  <a:pt x="35391" y="13663"/>
                </a:lnTo>
                <a:lnTo>
                  <a:pt x="37012" y="13154"/>
                </a:lnTo>
                <a:lnTo>
                  <a:pt x="38673" y="12739"/>
                </a:lnTo>
                <a:lnTo>
                  <a:pt x="40361" y="12391"/>
                </a:lnTo>
                <a:lnTo>
                  <a:pt x="42089" y="12123"/>
                </a:lnTo>
                <a:lnTo>
                  <a:pt x="43831" y="11949"/>
                </a:lnTo>
                <a:lnTo>
                  <a:pt x="45599" y="11855"/>
                </a:lnTo>
                <a:lnTo>
                  <a:pt x="46496" y="11855"/>
                </a:lnTo>
                <a:lnTo>
                  <a:pt x="46496" y="11855"/>
                </a:lnTo>
                <a:lnTo>
                  <a:pt x="46496" y="0"/>
                </a:lnTo>
                <a:lnTo>
                  <a:pt x="45291" y="0"/>
                </a:lnTo>
                <a:lnTo>
                  <a:pt x="42920" y="121"/>
                </a:lnTo>
                <a:lnTo>
                  <a:pt x="40575" y="362"/>
                </a:lnTo>
                <a:lnTo>
                  <a:pt x="38258" y="710"/>
                </a:lnTo>
                <a:lnTo>
                  <a:pt x="35994" y="1179"/>
                </a:lnTo>
                <a:lnTo>
                  <a:pt x="33771" y="1755"/>
                </a:lnTo>
                <a:lnTo>
                  <a:pt x="31587" y="2438"/>
                </a:lnTo>
                <a:lnTo>
                  <a:pt x="29444" y="3215"/>
                </a:lnTo>
                <a:lnTo>
                  <a:pt x="27368" y="4099"/>
                </a:lnTo>
                <a:lnTo>
                  <a:pt x="25332" y="5077"/>
                </a:lnTo>
                <a:lnTo>
                  <a:pt x="23349" y="6149"/>
                </a:lnTo>
                <a:lnTo>
                  <a:pt x="21433" y="7314"/>
                </a:lnTo>
                <a:lnTo>
                  <a:pt x="19585" y="8573"/>
                </a:lnTo>
                <a:lnTo>
                  <a:pt x="17790" y="9913"/>
                </a:lnTo>
                <a:lnTo>
                  <a:pt x="16062" y="11333"/>
                </a:lnTo>
                <a:lnTo>
                  <a:pt x="14414" y="12833"/>
                </a:lnTo>
                <a:lnTo>
                  <a:pt x="13624" y="136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fill="none" extrusionOk="0">
                <a:moveTo>
                  <a:pt x="46496" y="0"/>
                </a:moveTo>
                <a:lnTo>
                  <a:pt x="46496" y="11855"/>
                </a:lnTo>
                <a:lnTo>
                  <a:pt x="45599" y="11855"/>
                </a:lnTo>
                <a:lnTo>
                  <a:pt x="43831" y="11949"/>
                </a:lnTo>
                <a:lnTo>
                  <a:pt x="42089" y="12123"/>
                </a:lnTo>
                <a:lnTo>
                  <a:pt x="40361" y="12391"/>
                </a:lnTo>
                <a:lnTo>
                  <a:pt x="38673" y="12739"/>
                </a:lnTo>
                <a:lnTo>
                  <a:pt x="37012" y="13154"/>
                </a:lnTo>
                <a:lnTo>
                  <a:pt x="35391" y="13663"/>
                </a:lnTo>
                <a:lnTo>
                  <a:pt x="33797" y="14253"/>
                </a:lnTo>
                <a:lnTo>
                  <a:pt x="32244" y="14909"/>
                </a:lnTo>
                <a:lnTo>
                  <a:pt x="30730" y="15632"/>
                </a:lnTo>
                <a:lnTo>
                  <a:pt x="29256" y="16436"/>
                </a:lnTo>
                <a:lnTo>
                  <a:pt x="27823" y="17307"/>
                </a:lnTo>
                <a:lnTo>
                  <a:pt x="26443" y="18231"/>
                </a:lnTo>
                <a:lnTo>
                  <a:pt x="25117" y="19236"/>
                </a:lnTo>
                <a:lnTo>
                  <a:pt x="23831" y="20294"/>
                </a:lnTo>
                <a:lnTo>
                  <a:pt x="22599" y="21406"/>
                </a:lnTo>
                <a:lnTo>
                  <a:pt x="22009" y="21995"/>
                </a:lnTo>
                <a:lnTo>
                  <a:pt x="21420" y="22585"/>
                </a:lnTo>
                <a:lnTo>
                  <a:pt x="20308" y="23817"/>
                </a:lnTo>
                <a:lnTo>
                  <a:pt x="19250" y="25103"/>
                </a:lnTo>
                <a:lnTo>
                  <a:pt x="18245" y="26429"/>
                </a:lnTo>
                <a:lnTo>
                  <a:pt x="17321" y="27822"/>
                </a:lnTo>
                <a:lnTo>
                  <a:pt x="16450" y="29242"/>
                </a:lnTo>
                <a:lnTo>
                  <a:pt x="15647" y="30716"/>
                </a:lnTo>
                <a:lnTo>
                  <a:pt x="14923" y="32229"/>
                </a:lnTo>
                <a:lnTo>
                  <a:pt x="14267" y="33783"/>
                </a:lnTo>
                <a:lnTo>
                  <a:pt x="13678" y="35377"/>
                </a:lnTo>
                <a:lnTo>
                  <a:pt x="13169" y="36998"/>
                </a:lnTo>
                <a:lnTo>
                  <a:pt x="12740" y="38659"/>
                </a:lnTo>
                <a:lnTo>
                  <a:pt x="12405" y="40347"/>
                </a:lnTo>
                <a:lnTo>
                  <a:pt x="12137" y="42075"/>
                </a:lnTo>
                <a:lnTo>
                  <a:pt x="11963" y="43816"/>
                </a:lnTo>
                <a:lnTo>
                  <a:pt x="11869" y="45584"/>
                </a:lnTo>
                <a:lnTo>
                  <a:pt x="11856" y="46482"/>
                </a:lnTo>
                <a:lnTo>
                  <a:pt x="1" y="46482"/>
                </a:lnTo>
                <a:lnTo>
                  <a:pt x="14" y="45290"/>
                </a:lnTo>
                <a:lnTo>
                  <a:pt x="135" y="42905"/>
                </a:lnTo>
                <a:lnTo>
                  <a:pt x="376" y="40561"/>
                </a:lnTo>
                <a:lnTo>
                  <a:pt x="724" y="38257"/>
                </a:lnTo>
                <a:lnTo>
                  <a:pt x="1193" y="35980"/>
                </a:lnTo>
                <a:lnTo>
                  <a:pt x="1769" y="33756"/>
                </a:lnTo>
                <a:lnTo>
                  <a:pt x="2439" y="31573"/>
                </a:lnTo>
                <a:lnTo>
                  <a:pt x="3229" y="29430"/>
                </a:lnTo>
                <a:lnTo>
                  <a:pt x="4113" y="27353"/>
                </a:lnTo>
                <a:lnTo>
                  <a:pt x="5091" y="25317"/>
                </a:lnTo>
                <a:lnTo>
                  <a:pt x="6163" y="23335"/>
                </a:lnTo>
                <a:lnTo>
                  <a:pt x="7328" y="21419"/>
                </a:lnTo>
                <a:lnTo>
                  <a:pt x="8574" y="19571"/>
                </a:lnTo>
                <a:lnTo>
                  <a:pt x="9913" y="17776"/>
                </a:lnTo>
                <a:lnTo>
                  <a:pt x="11333" y="16061"/>
                </a:lnTo>
                <a:lnTo>
                  <a:pt x="12834" y="14400"/>
                </a:lnTo>
                <a:lnTo>
                  <a:pt x="13624" y="13610"/>
                </a:lnTo>
                <a:lnTo>
                  <a:pt x="14414" y="12833"/>
                </a:lnTo>
                <a:lnTo>
                  <a:pt x="16062" y="11333"/>
                </a:lnTo>
                <a:lnTo>
                  <a:pt x="17790" y="9913"/>
                </a:lnTo>
                <a:lnTo>
                  <a:pt x="19585" y="8573"/>
                </a:lnTo>
                <a:lnTo>
                  <a:pt x="21433" y="7314"/>
                </a:lnTo>
                <a:lnTo>
                  <a:pt x="23349" y="6149"/>
                </a:lnTo>
                <a:lnTo>
                  <a:pt x="25332" y="5077"/>
                </a:lnTo>
                <a:lnTo>
                  <a:pt x="27368" y="4099"/>
                </a:lnTo>
                <a:lnTo>
                  <a:pt x="29444" y="3215"/>
                </a:lnTo>
                <a:lnTo>
                  <a:pt x="31587" y="2438"/>
                </a:lnTo>
                <a:lnTo>
                  <a:pt x="33771" y="1755"/>
                </a:lnTo>
                <a:lnTo>
                  <a:pt x="35994" y="1179"/>
                </a:lnTo>
                <a:lnTo>
                  <a:pt x="38258" y="710"/>
                </a:lnTo>
                <a:lnTo>
                  <a:pt x="40575" y="362"/>
                </a:lnTo>
                <a:lnTo>
                  <a:pt x="42920" y="121"/>
                </a:lnTo>
                <a:lnTo>
                  <a:pt x="45291" y="0"/>
                </a:lnTo>
                <a:lnTo>
                  <a:pt x="46496" y="0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extrusionOk="0">
                <a:moveTo>
                  <a:pt x="10154" y="10141"/>
                </a:moveTo>
                <a:lnTo>
                  <a:pt x="9565" y="10731"/>
                </a:lnTo>
                <a:lnTo>
                  <a:pt x="8453" y="11963"/>
                </a:lnTo>
                <a:lnTo>
                  <a:pt x="7395" y="13249"/>
                </a:lnTo>
                <a:lnTo>
                  <a:pt x="6390" y="14575"/>
                </a:lnTo>
                <a:lnTo>
                  <a:pt x="5466" y="15968"/>
                </a:lnTo>
                <a:lnTo>
                  <a:pt x="4595" y="17388"/>
                </a:lnTo>
                <a:lnTo>
                  <a:pt x="3792" y="18862"/>
                </a:lnTo>
                <a:lnTo>
                  <a:pt x="3068" y="20375"/>
                </a:lnTo>
                <a:lnTo>
                  <a:pt x="2412" y="21929"/>
                </a:lnTo>
                <a:lnTo>
                  <a:pt x="1823" y="23523"/>
                </a:lnTo>
                <a:lnTo>
                  <a:pt x="1314" y="25144"/>
                </a:lnTo>
                <a:lnTo>
                  <a:pt x="885" y="26805"/>
                </a:lnTo>
                <a:lnTo>
                  <a:pt x="550" y="28493"/>
                </a:lnTo>
                <a:lnTo>
                  <a:pt x="282" y="30221"/>
                </a:lnTo>
                <a:lnTo>
                  <a:pt x="108" y="31962"/>
                </a:lnTo>
                <a:lnTo>
                  <a:pt x="14" y="33730"/>
                </a:lnTo>
                <a:lnTo>
                  <a:pt x="1" y="34628"/>
                </a:lnTo>
                <a:lnTo>
                  <a:pt x="1" y="34628"/>
                </a:lnTo>
                <a:lnTo>
                  <a:pt x="12633" y="34628"/>
                </a:lnTo>
                <a:lnTo>
                  <a:pt x="12659" y="33489"/>
                </a:lnTo>
                <a:lnTo>
                  <a:pt x="12887" y="31279"/>
                </a:lnTo>
                <a:lnTo>
                  <a:pt x="13316" y="29122"/>
                </a:lnTo>
                <a:lnTo>
                  <a:pt x="13959" y="27060"/>
                </a:lnTo>
                <a:lnTo>
                  <a:pt x="14803" y="25090"/>
                </a:lnTo>
                <a:lnTo>
                  <a:pt x="15821" y="23215"/>
                </a:lnTo>
                <a:lnTo>
                  <a:pt x="16999" y="21460"/>
                </a:lnTo>
                <a:lnTo>
                  <a:pt x="18352" y="19826"/>
                </a:lnTo>
                <a:lnTo>
                  <a:pt x="19076" y="19076"/>
                </a:lnTo>
                <a:lnTo>
                  <a:pt x="19076" y="19076"/>
                </a:lnTo>
                <a:lnTo>
                  <a:pt x="19839" y="18339"/>
                </a:lnTo>
                <a:lnTo>
                  <a:pt x="21474" y="16986"/>
                </a:lnTo>
                <a:lnTo>
                  <a:pt x="23228" y="15807"/>
                </a:lnTo>
                <a:lnTo>
                  <a:pt x="25090" y="14789"/>
                </a:lnTo>
                <a:lnTo>
                  <a:pt x="27073" y="13959"/>
                </a:lnTo>
                <a:lnTo>
                  <a:pt x="29136" y="13316"/>
                </a:lnTo>
                <a:lnTo>
                  <a:pt x="31292" y="12874"/>
                </a:lnTo>
                <a:lnTo>
                  <a:pt x="33503" y="12646"/>
                </a:lnTo>
                <a:lnTo>
                  <a:pt x="34641" y="12633"/>
                </a:lnTo>
                <a:lnTo>
                  <a:pt x="34641" y="12633"/>
                </a:lnTo>
                <a:lnTo>
                  <a:pt x="35780" y="12646"/>
                </a:lnTo>
                <a:lnTo>
                  <a:pt x="37990" y="12874"/>
                </a:lnTo>
                <a:lnTo>
                  <a:pt x="40147" y="13316"/>
                </a:lnTo>
                <a:lnTo>
                  <a:pt x="42210" y="13959"/>
                </a:lnTo>
                <a:lnTo>
                  <a:pt x="44179" y="14789"/>
                </a:lnTo>
                <a:lnTo>
                  <a:pt x="46054" y="15807"/>
                </a:lnTo>
                <a:lnTo>
                  <a:pt x="47809" y="16986"/>
                </a:lnTo>
                <a:lnTo>
                  <a:pt x="49443" y="18339"/>
                </a:lnTo>
                <a:lnTo>
                  <a:pt x="50193" y="19076"/>
                </a:lnTo>
                <a:lnTo>
                  <a:pt x="50193" y="19076"/>
                </a:lnTo>
                <a:lnTo>
                  <a:pt x="59128" y="10141"/>
                </a:lnTo>
                <a:lnTo>
                  <a:pt x="58539" y="9552"/>
                </a:lnTo>
                <a:lnTo>
                  <a:pt x="57306" y="8440"/>
                </a:lnTo>
                <a:lnTo>
                  <a:pt x="56020" y="7382"/>
                </a:lnTo>
                <a:lnTo>
                  <a:pt x="54694" y="6377"/>
                </a:lnTo>
                <a:lnTo>
                  <a:pt x="53314" y="5453"/>
                </a:lnTo>
                <a:lnTo>
                  <a:pt x="51881" y="4582"/>
                </a:lnTo>
                <a:lnTo>
                  <a:pt x="50408" y="3778"/>
                </a:lnTo>
                <a:lnTo>
                  <a:pt x="48894" y="3055"/>
                </a:lnTo>
                <a:lnTo>
                  <a:pt x="47340" y="2399"/>
                </a:lnTo>
                <a:lnTo>
                  <a:pt x="45746" y="1809"/>
                </a:lnTo>
                <a:lnTo>
                  <a:pt x="44125" y="1300"/>
                </a:lnTo>
                <a:lnTo>
                  <a:pt x="42464" y="885"/>
                </a:lnTo>
                <a:lnTo>
                  <a:pt x="40776" y="537"/>
                </a:lnTo>
                <a:lnTo>
                  <a:pt x="39048" y="269"/>
                </a:lnTo>
                <a:lnTo>
                  <a:pt x="37307" y="95"/>
                </a:lnTo>
                <a:lnTo>
                  <a:pt x="35539" y="1"/>
                </a:lnTo>
                <a:lnTo>
                  <a:pt x="34641" y="1"/>
                </a:lnTo>
                <a:lnTo>
                  <a:pt x="34641" y="1"/>
                </a:lnTo>
                <a:lnTo>
                  <a:pt x="33744" y="1"/>
                </a:lnTo>
                <a:lnTo>
                  <a:pt x="31976" y="95"/>
                </a:lnTo>
                <a:lnTo>
                  <a:pt x="30234" y="269"/>
                </a:lnTo>
                <a:lnTo>
                  <a:pt x="28506" y="537"/>
                </a:lnTo>
                <a:lnTo>
                  <a:pt x="26818" y="885"/>
                </a:lnTo>
                <a:lnTo>
                  <a:pt x="25157" y="1300"/>
                </a:lnTo>
                <a:lnTo>
                  <a:pt x="23536" y="1809"/>
                </a:lnTo>
                <a:lnTo>
                  <a:pt x="21942" y="2399"/>
                </a:lnTo>
                <a:lnTo>
                  <a:pt x="20389" y="3055"/>
                </a:lnTo>
                <a:lnTo>
                  <a:pt x="18875" y="3778"/>
                </a:lnTo>
                <a:lnTo>
                  <a:pt x="17401" y="4582"/>
                </a:lnTo>
                <a:lnTo>
                  <a:pt x="15968" y="5453"/>
                </a:lnTo>
                <a:lnTo>
                  <a:pt x="14588" y="6377"/>
                </a:lnTo>
                <a:lnTo>
                  <a:pt x="13262" y="7382"/>
                </a:lnTo>
                <a:lnTo>
                  <a:pt x="11976" y="8440"/>
                </a:lnTo>
                <a:lnTo>
                  <a:pt x="10744" y="9552"/>
                </a:lnTo>
                <a:lnTo>
                  <a:pt x="10154" y="1014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fill="none" extrusionOk="0">
                <a:moveTo>
                  <a:pt x="59128" y="10141"/>
                </a:moveTo>
                <a:lnTo>
                  <a:pt x="50193" y="19076"/>
                </a:lnTo>
                <a:lnTo>
                  <a:pt x="49443" y="18339"/>
                </a:lnTo>
                <a:lnTo>
                  <a:pt x="47809" y="16986"/>
                </a:lnTo>
                <a:lnTo>
                  <a:pt x="46054" y="15807"/>
                </a:lnTo>
                <a:lnTo>
                  <a:pt x="44179" y="14789"/>
                </a:lnTo>
                <a:lnTo>
                  <a:pt x="42210" y="13959"/>
                </a:lnTo>
                <a:lnTo>
                  <a:pt x="40147" y="13316"/>
                </a:lnTo>
                <a:lnTo>
                  <a:pt x="37990" y="12874"/>
                </a:lnTo>
                <a:lnTo>
                  <a:pt x="35780" y="12646"/>
                </a:lnTo>
                <a:lnTo>
                  <a:pt x="34641" y="12633"/>
                </a:lnTo>
                <a:lnTo>
                  <a:pt x="33503" y="12646"/>
                </a:lnTo>
                <a:lnTo>
                  <a:pt x="31292" y="12874"/>
                </a:lnTo>
                <a:lnTo>
                  <a:pt x="29136" y="13316"/>
                </a:lnTo>
                <a:lnTo>
                  <a:pt x="27073" y="13959"/>
                </a:lnTo>
                <a:lnTo>
                  <a:pt x="25090" y="14789"/>
                </a:lnTo>
                <a:lnTo>
                  <a:pt x="23228" y="15807"/>
                </a:lnTo>
                <a:lnTo>
                  <a:pt x="21474" y="16986"/>
                </a:lnTo>
                <a:lnTo>
                  <a:pt x="19839" y="18339"/>
                </a:lnTo>
                <a:lnTo>
                  <a:pt x="19076" y="19076"/>
                </a:lnTo>
                <a:lnTo>
                  <a:pt x="18352" y="19826"/>
                </a:lnTo>
                <a:lnTo>
                  <a:pt x="16999" y="21460"/>
                </a:lnTo>
                <a:lnTo>
                  <a:pt x="15821" y="23215"/>
                </a:lnTo>
                <a:lnTo>
                  <a:pt x="14803" y="25090"/>
                </a:lnTo>
                <a:lnTo>
                  <a:pt x="13959" y="27060"/>
                </a:lnTo>
                <a:lnTo>
                  <a:pt x="13316" y="29122"/>
                </a:lnTo>
                <a:lnTo>
                  <a:pt x="12887" y="31279"/>
                </a:lnTo>
                <a:lnTo>
                  <a:pt x="12659" y="33489"/>
                </a:lnTo>
                <a:lnTo>
                  <a:pt x="12633" y="34628"/>
                </a:lnTo>
                <a:lnTo>
                  <a:pt x="1" y="34628"/>
                </a:lnTo>
                <a:lnTo>
                  <a:pt x="14" y="33730"/>
                </a:lnTo>
                <a:lnTo>
                  <a:pt x="108" y="31962"/>
                </a:lnTo>
                <a:lnTo>
                  <a:pt x="282" y="30221"/>
                </a:lnTo>
                <a:lnTo>
                  <a:pt x="550" y="28493"/>
                </a:lnTo>
                <a:lnTo>
                  <a:pt x="885" y="26805"/>
                </a:lnTo>
                <a:lnTo>
                  <a:pt x="1314" y="25144"/>
                </a:lnTo>
                <a:lnTo>
                  <a:pt x="1823" y="23523"/>
                </a:lnTo>
                <a:lnTo>
                  <a:pt x="2412" y="21929"/>
                </a:lnTo>
                <a:lnTo>
                  <a:pt x="3068" y="20375"/>
                </a:lnTo>
                <a:lnTo>
                  <a:pt x="3792" y="18862"/>
                </a:lnTo>
                <a:lnTo>
                  <a:pt x="4595" y="17388"/>
                </a:lnTo>
                <a:lnTo>
                  <a:pt x="5466" y="15968"/>
                </a:lnTo>
                <a:lnTo>
                  <a:pt x="6390" y="14575"/>
                </a:lnTo>
                <a:lnTo>
                  <a:pt x="7395" y="13249"/>
                </a:lnTo>
                <a:lnTo>
                  <a:pt x="8453" y="11963"/>
                </a:lnTo>
                <a:lnTo>
                  <a:pt x="9565" y="10731"/>
                </a:lnTo>
                <a:lnTo>
                  <a:pt x="10154" y="10141"/>
                </a:lnTo>
                <a:lnTo>
                  <a:pt x="10744" y="9552"/>
                </a:lnTo>
                <a:lnTo>
                  <a:pt x="11976" y="8440"/>
                </a:lnTo>
                <a:lnTo>
                  <a:pt x="13262" y="7382"/>
                </a:lnTo>
                <a:lnTo>
                  <a:pt x="14588" y="6377"/>
                </a:lnTo>
                <a:lnTo>
                  <a:pt x="15968" y="5453"/>
                </a:lnTo>
                <a:lnTo>
                  <a:pt x="17401" y="4582"/>
                </a:lnTo>
                <a:lnTo>
                  <a:pt x="18875" y="3778"/>
                </a:lnTo>
                <a:lnTo>
                  <a:pt x="20389" y="3055"/>
                </a:lnTo>
                <a:lnTo>
                  <a:pt x="21942" y="2399"/>
                </a:lnTo>
                <a:lnTo>
                  <a:pt x="23536" y="1809"/>
                </a:lnTo>
                <a:lnTo>
                  <a:pt x="25157" y="1300"/>
                </a:lnTo>
                <a:lnTo>
                  <a:pt x="26818" y="885"/>
                </a:lnTo>
                <a:lnTo>
                  <a:pt x="28506" y="537"/>
                </a:lnTo>
                <a:lnTo>
                  <a:pt x="30234" y="269"/>
                </a:lnTo>
                <a:lnTo>
                  <a:pt x="31976" y="95"/>
                </a:lnTo>
                <a:lnTo>
                  <a:pt x="33744" y="1"/>
                </a:lnTo>
                <a:lnTo>
                  <a:pt x="34641" y="1"/>
                </a:lnTo>
                <a:lnTo>
                  <a:pt x="35539" y="1"/>
                </a:lnTo>
                <a:lnTo>
                  <a:pt x="37307" y="95"/>
                </a:lnTo>
                <a:lnTo>
                  <a:pt x="39048" y="269"/>
                </a:lnTo>
                <a:lnTo>
                  <a:pt x="40776" y="537"/>
                </a:lnTo>
                <a:lnTo>
                  <a:pt x="42464" y="885"/>
                </a:lnTo>
                <a:lnTo>
                  <a:pt x="44125" y="1300"/>
                </a:lnTo>
                <a:lnTo>
                  <a:pt x="45746" y="1809"/>
                </a:lnTo>
                <a:lnTo>
                  <a:pt x="47340" y="2399"/>
                </a:lnTo>
                <a:lnTo>
                  <a:pt x="48894" y="3055"/>
                </a:lnTo>
                <a:lnTo>
                  <a:pt x="50408" y="3778"/>
                </a:lnTo>
                <a:lnTo>
                  <a:pt x="51881" y="4582"/>
                </a:lnTo>
                <a:lnTo>
                  <a:pt x="53314" y="5453"/>
                </a:lnTo>
                <a:lnTo>
                  <a:pt x="54694" y="6377"/>
                </a:lnTo>
                <a:lnTo>
                  <a:pt x="56020" y="7382"/>
                </a:lnTo>
                <a:lnTo>
                  <a:pt x="57306" y="8440"/>
                </a:lnTo>
                <a:lnTo>
                  <a:pt x="58539" y="9552"/>
                </a:lnTo>
                <a:lnTo>
                  <a:pt x="59128" y="10141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extrusionOk="0">
                <a:moveTo>
                  <a:pt x="6444" y="6444"/>
                </a:moveTo>
                <a:lnTo>
                  <a:pt x="5720" y="7194"/>
                </a:lnTo>
                <a:lnTo>
                  <a:pt x="4367" y="8828"/>
                </a:lnTo>
                <a:lnTo>
                  <a:pt x="3189" y="10583"/>
                </a:lnTo>
                <a:lnTo>
                  <a:pt x="2171" y="12458"/>
                </a:lnTo>
                <a:lnTo>
                  <a:pt x="1327" y="14428"/>
                </a:lnTo>
                <a:lnTo>
                  <a:pt x="684" y="16490"/>
                </a:lnTo>
                <a:lnTo>
                  <a:pt x="255" y="18647"/>
                </a:lnTo>
                <a:lnTo>
                  <a:pt x="27" y="20857"/>
                </a:lnTo>
                <a:lnTo>
                  <a:pt x="1" y="21996"/>
                </a:lnTo>
                <a:lnTo>
                  <a:pt x="1" y="21996"/>
                </a:lnTo>
                <a:lnTo>
                  <a:pt x="12231" y="21996"/>
                </a:lnTo>
                <a:lnTo>
                  <a:pt x="12231" y="21500"/>
                </a:lnTo>
                <a:lnTo>
                  <a:pt x="12338" y="20509"/>
                </a:lnTo>
                <a:lnTo>
                  <a:pt x="12525" y="19558"/>
                </a:lnTo>
                <a:lnTo>
                  <a:pt x="12820" y="18634"/>
                </a:lnTo>
                <a:lnTo>
                  <a:pt x="13182" y="17750"/>
                </a:lnTo>
                <a:lnTo>
                  <a:pt x="13637" y="16919"/>
                </a:lnTo>
                <a:lnTo>
                  <a:pt x="14173" y="16142"/>
                </a:lnTo>
                <a:lnTo>
                  <a:pt x="14762" y="15419"/>
                </a:lnTo>
                <a:lnTo>
                  <a:pt x="15097" y="15084"/>
                </a:lnTo>
                <a:lnTo>
                  <a:pt x="15097" y="15084"/>
                </a:lnTo>
                <a:lnTo>
                  <a:pt x="15432" y="14749"/>
                </a:lnTo>
                <a:lnTo>
                  <a:pt x="16155" y="14160"/>
                </a:lnTo>
                <a:lnTo>
                  <a:pt x="16932" y="13624"/>
                </a:lnTo>
                <a:lnTo>
                  <a:pt x="17763" y="13182"/>
                </a:lnTo>
                <a:lnTo>
                  <a:pt x="18647" y="12807"/>
                </a:lnTo>
                <a:lnTo>
                  <a:pt x="19558" y="12525"/>
                </a:lnTo>
                <a:lnTo>
                  <a:pt x="20522" y="12325"/>
                </a:lnTo>
                <a:lnTo>
                  <a:pt x="21500" y="12231"/>
                </a:lnTo>
                <a:lnTo>
                  <a:pt x="22009" y="12217"/>
                </a:lnTo>
                <a:lnTo>
                  <a:pt x="22009" y="12217"/>
                </a:lnTo>
                <a:lnTo>
                  <a:pt x="22518" y="12231"/>
                </a:lnTo>
                <a:lnTo>
                  <a:pt x="23496" y="12325"/>
                </a:lnTo>
                <a:lnTo>
                  <a:pt x="24461" y="12525"/>
                </a:lnTo>
                <a:lnTo>
                  <a:pt x="25371" y="12807"/>
                </a:lnTo>
                <a:lnTo>
                  <a:pt x="26256" y="13182"/>
                </a:lnTo>
                <a:lnTo>
                  <a:pt x="27086" y="13624"/>
                </a:lnTo>
                <a:lnTo>
                  <a:pt x="27863" y="14160"/>
                </a:lnTo>
                <a:lnTo>
                  <a:pt x="28586" y="14749"/>
                </a:lnTo>
                <a:lnTo>
                  <a:pt x="28921" y="15084"/>
                </a:lnTo>
                <a:lnTo>
                  <a:pt x="28921" y="15084"/>
                </a:lnTo>
                <a:lnTo>
                  <a:pt x="29256" y="15419"/>
                </a:lnTo>
                <a:lnTo>
                  <a:pt x="29845" y="16142"/>
                </a:lnTo>
                <a:lnTo>
                  <a:pt x="30381" y="16919"/>
                </a:lnTo>
                <a:lnTo>
                  <a:pt x="30837" y="17750"/>
                </a:lnTo>
                <a:lnTo>
                  <a:pt x="31198" y="18634"/>
                </a:lnTo>
                <a:lnTo>
                  <a:pt x="31493" y="19558"/>
                </a:lnTo>
                <a:lnTo>
                  <a:pt x="31681" y="20509"/>
                </a:lnTo>
                <a:lnTo>
                  <a:pt x="31788" y="21500"/>
                </a:lnTo>
                <a:lnTo>
                  <a:pt x="31788" y="21996"/>
                </a:lnTo>
                <a:lnTo>
                  <a:pt x="31788" y="21996"/>
                </a:lnTo>
                <a:lnTo>
                  <a:pt x="44018" y="21996"/>
                </a:lnTo>
                <a:lnTo>
                  <a:pt x="43991" y="20857"/>
                </a:lnTo>
                <a:lnTo>
                  <a:pt x="43777" y="18647"/>
                </a:lnTo>
                <a:lnTo>
                  <a:pt x="43335" y="16490"/>
                </a:lnTo>
                <a:lnTo>
                  <a:pt x="42692" y="14428"/>
                </a:lnTo>
                <a:lnTo>
                  <a:pt x="41848" y="12458"/>
                </a:lnTo>
                <a:lnTo>
                  <a:pt x="40830" y="10583"/>
                </a:lnTo>
                <a:lnTo>
                  <a:pt x="39651" y="8828"/>
                </a:lnTo>
                <a:lnTo>
                  <a:pt x="38298" y="7194"/>
                </a:lnTo>
                <a:lnTo>
                  <a:pt x="37561" y="6444"/>
                </a:lnTo>
                <a:lnTo>
                  <a:pt x="37561" y="6444"/>
                </a:lnTo>
                <a:lnTo>
                  <a:pt x="36811" y="5707"/>
                </a:lnTo>
                <a:lnTo>
                  <a:pt x="35177" y="4354"/>
                </a:lnTo>
                <a:lnTo>
                  <a:pt x="33422" y="3175"/>
                </a:lnTo>
                <a:lnTo>
                  <a:pt x="31547" y="2157"/>
                </a:lnTo>
                <a:lnTo>
                  <a:pt x="29578" y="1327"/>
                </a:lnTo>
                <a:lnTo>
                  <a:pt x="27515" y="684"/>
                </a:lnTo>
                <a:lnTo>
                  <a:pt x="25358" y="242"/>
                </a:lnTo>
                <a:lnTo>
                  <a:pt x="23148" y="14"/>
                </a:lnTo>
                <a:lnTo>
                  <a:pt x="22009" y="1"/>
                </a:lnTo>
                <a:lnTo>
                  <a:pt x="22009" y="1"/>
                </a:lnTo>
                <a:lnTo>
                  <a:pt x="20871" y="14"/>
                </a:lnTo>
                <a:lnTo>
                  <a:pt x="18660" y="242"/>
                </a:lnTo>
                <a:lnTo>
                  <a:pt x="16504" y="684"/>
                </a:lnTo>
                <a:lnTo>
                  <a:pt x="14441" y="1327"/>
                </a:lnTo>
                <a:lnTo>
                  <a:pt x="12458" y="2157"/>
                </a:lnTo>
                <a:lnTo>
                  <a:pt x="10596" y="3175"/>
                </a:lnTo>
                <a:lnTo>
                  <a:pt x="8842" y="4354"/>
                </a:lnTo>
                <a:lnTo>
                  <a:pt x="7207" y="5707"/>
                </a:lnTo>
                <a:lnTo>
                  <a:pt x="6444" y="64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fill="none" extrusionOk="0">
                <a:moveTo>
                  <a:pt x="44018" y="21996"/>
                </a:moveTo>
                <a:lnTo>
                  <a:pt x="31788" y="21996"/>
                </a:lnTo>
                <a:lnTo>
                  <a:pt x="31788" y="21500"/>
                </a:lnTo>
                <a:lnTo>
                  <a:pt x="31681" y="20509"/>
                </a:lnTo>
                <a:lnTo>
                  <a:pt x="31493" y="19558"/>
                </a:lnTo>
                <a:lnTo>
                  <a:pt x="31198" y="18634"/>
                </a:lnTo>
                <a:lnTo>
                  <a:pt x="30837" y="17750"/>
                </a:lnTo>
                <a:lnTo>
                  <a:pt x="30381" y="16919"/>
                </a:lnTo>
                <a:lnTo>
                  <a:pt x="29845" y="16142"/>
                </a:lnTo>
                <a:lnTo>
                  <a:pt x="29256" y="15419"/>
                </a:lnTo>
                <a:lnTo>
                  <a:pt x="28921" y="15084"/>
                </a:lnTo>
                <a:lnTo>
                  <a:pt x="28586" y="14749"/>
                </a:lnTo>
                <a:lnTo>
                  <a:pt x="27863" y="14160"/>
                </a:lnTo>
                <a:lnTo>
                  <a:pt x="27086" y="13624"/>
                </a:lnTo>
                <a:lnTo>
                  <a:pt x="26256" y="13182"/>
                </a:lnTo>
                <a:lnTo>
                  <a:pt x="25371" y="12807"/>
                </a:lnTo>
                <a:lnTo>
                  <a:pt x="24461" y="12525"/>
                </a:lnTo>
                <a:lnTo>
                  <a:pt x="23496" y="12325"/>
                </a:lnTo>
                <a:lnTo>
                  <a:pt x="22518" y="12231"/>
                </a:lnTo>
                <a:lnTo>
                  <a:pt x="22009" y="12217"/>
                </a:lnTo>
                <a:lnTo>
                  <a:pt x="21500" y="12231"/>
                </a:lnTo>
                <a:lnTo>
                  <a:pt x="20522" y="12325"/>
                </a:lnTo>
                <a:lnTo>
                  <a:pt x="19558" y="12525"/>
                </a:lnTo>
                <a:lnTo>
                  <a:pt x="18647" y="12807"/>
                </a:lnTo>
                <a:lnTo>
                  <a:pt x="17763" y="13182"/>
                </a:lnTo>
                <a:lnTo>
                  <a:pt x="16932" y="13624"/>
                </a:lnTo>
                <a:lnTo>
                  <a:pt x="16155" y="14160"/>
                </a:lnTo>
                <a:lnTo>
                  <a:pt x="15432" y="14749"/>
                </a:lnTo>
                <a:lnTo>
                  <a:pt x="15097" y="15084"/>
                </a:lnTo>
                <a:lnTo>
                  <a:pt x="14762" y="15419"/>
                </a:lnTo>
                <a:lnTo>
                  <a:pt x="14173" y="16142"/>
                </a:lnTo>
                <a:lnTo>
                  <a:pt x="13637" y="16919"/>
                </a:lnTo>
                <a:lnTo>
                  <a:pt x="13182" y="17750"/>
                </a:lnTo>
                <a:lnTo>
                  <a:pt x="12820" y="18634"/>
                </a:lnTo>
                <a:lnTo>
                  <a:pt x="12525" y="19558"/>
                </a:lnTo>
                <a:lnTo>
                  <a:pt x="12338" y="20509"/>
                </a:lnTo>
                <a:lnTo>
                  <a:pt x="12231" y="21500"/>
                </a:lnTo>
                <a:lnTo>
                  <a:pt x="12231" y="21996"/>
                </a:lnTo>
                <a:lnTo>
                  <a:pt x="1" y="21996"/>
                </a:lnTo>
                <a:lnTo>
                  <a:pt x="27" y="20857"/>
                </a:lnTo>
                <a:lnTo>
                  <a:pt x="255" y="18647"/>
                </a:lnTo>
                <a:lnTo>
                  <a:pt x="684" y="16490"/>
                </a:lnTo>
                <a:lnTo>
                  <a:pt x="1327" y="14428"/>
                </a:lnTo>
                <a:lnTo>
                  <a:pt x="2171" y="12458"/>
                </a:lnTo>
                <a:lnTo>
                  <a:pt x="3189" y="10583"/>
                </a:lnTo>
                <a:lnTo>
                  <a:pt x="4367" y="8828"/>
                </a:lnTo>
                <a:lnTo>
                  <a:pt x="5720" y="7194"/>
                </a:lnTo>
                <a:lnTo>
                  <a:pt x="6444" y="6444"/>
                </a:lnTo>
                <a:lnTo>
                  <a:pt x="7207" y="5707"/>
                </a:lnTo>
                <a:lnTo>
                  <a:pt x="8842" y="4354"/>
                </a:lnTo>
                <a:lnTo>
                  <a:pt x="10596" y="3175"/>
                </a:lnTo>
                <a:lnTo>
                  <a:pt x="12458" y="2157"/>
                </a:lnTo>
                <a:lnTo>
                  <a:pt x="14441" y="1327"/>
                </a:lnTo>
                <a:lnTo>
                  <a:pt x="16504" y="684"/>
                </a:lnTo>
                <a:lnTo>
                  <a:pt x="18660" y="242"/>
                </a:lnTo>
                <a:lnTo>
                  <a:pt x="20871" y="14"/>
                </a:lnTo>
                <a:lnTo>
                  <a:pt x="22009" y="1"/>
                </a:lnTo>
                <a:lnTo>
                  <a:pt x="23148" y="14"/>
                </a:lnTo>
                <a:lnTo>
                  <a:pt x="25358" y="242"/>
                </a:lnTo>
                <a:lnTo>
                  <a:pt x="27515" y="684"/>
                </a:lnTo>
                <a:lnTo>
                  <a:pt x="29578" y="1327"/>
                </a:lnTo>
                <a:lnTo>
                  <a:pt x="31547" y="2157"/>
                </a:lnTo>
                <a:lnTo>
                  <a:pt x="33422" y="3175"/>
                </a:lnTo>
                <a:lnTo>
                  <a:pt x="35177" y="4354"/>
                </a:lnTo>
                <a:lnTo>
                  <a:pt x="36811" y="5707"/>
                </a:lnTo>
                <a:lnTo>
                  <a:pt x="37561" y="6444"/>
                </a:lnTo>
                <a:lnTo>
                  <a:pt x="38298" y="7194"/>
                </a:lnTo>
                <a:lnTo>
                  <a:pt x="39651" y="8828"/>
                </a:lnTo>
                <a:lnTo>
                  <a:pt x="40830" y="10583"/>
                </a:lnTo>
                <a:lnTo>
                  <a:pt x="41848" y="12458"/>
                </a:lnTo>
                <a:lnTo>
                  <a:pt x="42692" y="14428"/>
                </a:lnTo>
                <a:lnTo>
                  <a:pt x="43335" y="16490"/>
                </a:lnTo>
                <a:lnTo>
                  <a:pt x="43777" y="18647"/>
                </a:lnTo>
                <a:lnTo>
                  <a:pt x="43991" y="20857"/>
                </a:lnTo>
                <a:lnTo>
                  <a:pt x="44018" y="21996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7"/>
          <p:cNvGrpSpPr/>
          <p:nvPr/>
        </p:nvGrpSpPr>
        <p:grpSpPr>
          <a:xfrm>
            <a:off x="6806977" y="1050038"/>
            <a:ext cx="1879822" cy="1048800"/>
            <a:chOff x="6806977" y="1126238"/>
            <a:chExt cx="1879822" cy="1048800"/>
          </a:xfrm>
        </p:grpSpPr>
        <p:sp>
          <p:nvSpPr>
            <p:cNvPr id="142" name="Google Shape;142;p17"/>
            <p:cNvSpPr txBox="1"/>
            <p:nvPr/>
          </p:nvSpPr>
          <p:spPr>
            <a:xfrm>
              <a:off x="6806977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6806998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4690385" y="1050038"/>
            <a:ext cx="1879822" cy="1048800"/>
            <a:chOff x="4699189" y="1126238"/>
            <a:chExt cx="1879822" cy="1048800"/>
          </a:xfrm>
        </p:grpSpPr>
        <p:sp>
          <p:nvSpPr>
            <p:cNvPr id="144" name="Google Shape;144;p17"/>
            <p:cNvSpPr txBox="1"/>
            <p:nvPr/>
          </p:nvSpPr>
          <p:spPr>
            <a:xfrm>
              <a:off x="4699189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4699211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2573793" y="1050038"/>
            <a:ext cx="1879822" cy="1048800"/>
            <a:chOff x="2591414" y="1126238"/>
            <a:chExt cx="1879822" cy="1048800"/>
          </a:xfrm>
        </p:grpSpPr>
        <p:sp>
          <p:nvSpPr>
            <p:cNvPr id="147" name="Google Shape;147;p17"/>
            <p:cNvSpPr txBox="1"/>
            <p:nvPr/>
          </p:nvSpPr>
          <p:spPr>
            <a:xfrm>
              <a:off x="2591414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2591436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457202" y="1050050"/>
            <a:ext cx="1879822" cy="1048800"/>
            <a:chOff x="457202" y="1126250"/>
            <a:chExt cx="1879822" cy="1048800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457202" y="11262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457223" y="1448750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2837851" y="282600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4674951" y="24307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5813426" y="3306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5813376" y="4315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155" name="Google Shape;155;p17"/>
          <p:cNvCxnSpPr>
            <a:stCxn id="151" idx="2"/>
            <a:endCxn id="152" idx="1"/>
          </p:cNvCxnSpPr>
          <p:nvPr/>
        </p:nvCxnSpPr>
        <p:spPr>
          <a:xfrm rot="-5400000" flipH="1">
            <a:off x="1664123" y="1831850"/>
            <a:ext cx="906600" cy="1440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6" name="Google Shape;156;p17"/>
          <p:cNvCxnSpPr>
            <a:stCxn id="148" idx="2"/>
            <a:endCxn id="153" idx="1"/>
          </p:cNvCxnSpPr>
          <p:nvPr/>
        </p:nvCxnSpPr>
        <p:spPr>
          <a:xfrm rot="-5400000" flipH="1">
            <a:off x="3838615" y="1773938"/>
            <a:ext cx="511500" cy="11613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7" name="Google Shape;157;p17"/>
          <p:cNvCxnSpPr>
            <a:stCxn id="145" idx="2"/>
            <a:endCxn id="154" idx="3"/>
          </p:cNvCxnSpPr>
          <p:nvPr/>
        </p:nvCxnSpPr>
        <p:spPr>
          <a:xfrm rot="-5400000" flipH="1">
            <a:off x="5426307" y="2302838"/>
            <a:ext cx="1386900" cy="978900"/>
          </a:xfrm>
          <a:prstGeom prst="bentConnector4">
            <a:avLst>
              <a:gd name="adj1" fmla="val 37136"/>
              <a:gd name="adj2" fmla="val 12433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189867" y="1518669"/>
            <a:ext cx="3690797" cy="230993"/>
          </a:xfrm>
          <a:custGeom>
            <a:avLst/>
            <a:gdLst/>
            <a:ahLst/>
            <a:cxnLst/>
            <a:rect l="l" t="t" r="r" b="b"/>
            <a:pathLst>
              <a:path w="30422" h="1904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90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40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189867" y="1564286"/>
            <a:ext cx="2208631" cy="139882"/>
          </a:xfrm>
          <a:custGeom>
            <a:avLst/>
            <a:gdLst/>
            <a:ahLst/>
            <a:cxnLst/>
            <a:rect l="l" t="t" r="r" b="b"/>
            <a:pathLst>
              <a:path w="18205" h="1153" extrusionOk="0">
                <a:moveTo>
                  <a:pt x="1" y="0"/>
                </a:moveTo>
                <a:lnTo>
                  <a:pt x="1" y="1152"/>
                </a:lnTo>
                <a:lnTo>
                  <a:pt x="17629" y="1152"/>
                </a:lnTo>
                <a:lnTo>
                  <a:pt x="17749" y="1139"/>
                </a:lnTo>
                <a:lnTo>
                  <a:pt x="17950" y="1058"/>
                </a:lnTo>
                <a:lnTo>
                  <a:pt x="18111" y="898"/>
                </a:lnTo>
                <a:lnTo>
                  <a:pt x="18191" y="697"/>
                </a:lnTo>
                <a:lnTo>
                  <a:pt x="18205" y="576"/>
                </a:lnTo>
                <a:lnTo>
                  <a:pt x="18191" y="455"/>
                </a:lnTo>
                <a:lnTo>
                  <a:pt x="18111" y="255"/>
                </a:lnTo>
                <a:lnTo>
                  <a:pt x="17950" y="94"/>
                </a:lnTo>
                <a:lnTo>
                  <a:pt x="17749" y="13"/>
                </a:lnTo>
                <a:lnTo>
                  <a:pt x="176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650350" y="1145000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800"/>
                </a:lnTo>
                <a:lnTo>
                  <a:pt x="3202" y="5800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2189867" y="2453206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0"/>
                </a:moveTo>
                <a:lnTo>
                  <a:pt x="1" y="1902"/>
                </a:lnTo>
                <a:lnTo>
                  <a:pt x="29470" y="1902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7"/>
                </a:lnTo>
                <a:lnTo>
                  <a:pt x="30408" y="1139"/>
                </a:lnTo>
                <a:lnTo>
                  <a:pt x="30421" y="951"/>
                </a:lnTo>
                <a:lnTo>
                  <a:pt x="30408" y="750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189867" y="2498702"/>
            <a:ext cx="2979013" cy="139882"/>
          </a:xfrm>
          <a:custGeom>
            <a:avLst/>
            <a:gdLst/>
            <a:ahLst/>
            <a:cxnLst/>
            <a:rect l="l" t="t" r="r" b="b"/>
            <a:pathLst>
              <a:path w="24555" h="1153" extrusionOk="0">
                <a:moveTo>
                  <a:pt x="1" y="0"/>
                </a:moveTo>
                <a:lnTo>
                  <a:pt x="1" y="1152"/>
                </a:lnTo>
                <a:lnTo>
                  <a:pt x="23992" y="1152"/>
                </a:lnTo>
                <a:lnTo>
                  <a:pt x="24099" y="1139"/>
                </a:lnTo>
                <a:lnTo>
                  <a:pt x="24313" y="1059"/>
                </a:lnTo>
                <a:lnTo>
                  <a:pt x="24461" y="898"/>
                </a:lnTo>
                <a:lnTo>
                  <a:pt x="24554" y="697"/>
                </a:lnTo>
                <a:lnTo>
                  <a:pt x="24554" y="576"/>
                </a:lnTo>
                <a:lnTo>
                  <a:pt x="24554" y="456"/>
                </a:lnTo>
                <a:lnTo>
                  <a:pt x="24461" y="255"/>
                </a:lnTo>
                <a:lnTo>
                  <a:pt x="24313" y="94"/>
                </a:lnTo>
                <a:lnTo>
                  <a:pt x="24099" y="14"/>
                </a:lnTo>
                <a:lnTo>
                  <a:pt x="239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1650350" y="2079416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1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2189867" y="3387622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39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2189867" y="3433117"/>
            <a:ext cx="1192940" cy="139882"/>
          </a:xfrm>
          <a:custGeom>
            <a:avLst/>
            <a:gdLst/>
            <a:ahLst/>
            <a:cxnLst/>
            <a:rect l="l" t="t" r="r" b="b"/>
            <a:pathLst>
              <a:path w="9833" h="1153" extrusionOk="0">
                <a:moveTo>
                  <a:pt x="1" y="1"/>
                </a:moveTo>
                <a:lnTo>
                  <a:pt x="1" y="1153"/>
                </a:lnTo>
                <a:lnTo>
                  <a:pt x="9270" y="1153"/>
                </a:lnTo>
                <a:lnTo>
                  <a:pt x="9377" y="1139"/>
                </a:lnTo>
                <a:lnTo>
                  <a:pt x="9592" y="1046"/>
                </a:lnTo>
                <a:lnTo>
                  <a:pt x="9739" y="898"/>
                </a:lnTo>
                <a:lnTo>
                  <a:pt x="9833" y="697"/>
                </a:lnTo>
                <a:lnTo>
                  <a:pt x="9833" y="577"/>
                </a:lnTo>
                <a:lnTo>
                  <a:pt x="9833" y="456"/>
                </a:lnTo>
                <a:lnTo>
                  <a:pt x="9739" y="255"/>
                </a:lnTo>
                <a:lnTo>
                  <a:pt x="9592" y="94"/>
                </a:lnTo>
                <a:lnTo>
                  <a:pt x="9377" y="14"/>
                </a:lnTo>
                <a:lnTo>
                  <a:pt x="92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650350" y="3013831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1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7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5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5"/>
                </a:lnTo>
                <a:lnTo>
                  <a:pt x="1514" y="5453"/>
                </a:lnTo>
                <a:lnTo>
                  <a:pt x="2036" y="5680"/>
                </a:lnTo>
                <a:lnTo>
                  <a:pt x="2599" y="5788"/>
                </a:lnTo>
                <a:lnTo>
                  <a:pt x="2907" y="5801"/>
                </a:lnTo>
                <a:lnTo>
                  <a:pt x="3202" y="5788"/>
                </a:lnTo>
                <a:lnTo>
                  <a:pt x="3764" y="5680"/>
                </a:lnTo>
                <a:lnTo>
                  <a:pt x="4287" y="5453"/>
                </a:lnTo>
                <a:lnTo>
                  <a:pt x="4756" y="5145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5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7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2189867" y="4320460"/>
            <a:ext cx="3690797" cy="232570"/>
          </a:xfrm>
          <a:custGeom>
            <a:avLst/>
            <a:gdLst/>
            <a:ahLst/>
            <a:cxnLst/>
            <a:rect l="l" t="t" r="r" b="b"/>
            <a:pathLst>
              <a:path w="30422" h="1917" extrusionOk="0">
                <a:moveTo>
                  <a:pt x="1" y="1"/>
                </a:moveTo>
                <a:lnTo>
                  <a:pt x="1" y="1916"/>
                </a:lnTo>
                <a:lnTo>
                  <a:pt x="29470" y="1916"/>
                </a:lnTo>
                <a:lnTo>
                  <a:pt x="29658" y="1903"/>
                </a:lnTo>
                <a:lnTo>
                  <a:pt x="30006" y="1755"/>
                </a:lnTo>
                <a:lnTo>
                  <a:pt x="30261" y="1501"/>
                </a:lnTo>
                <a:lnTo>
                  <a:pt x="30408" y="1153"/>
                </a:lnTo>
                <a:lnTo>
                  <a:pt x="30421" y="965"/>
                </a:lnTo>
                <a:lnTo>
                  <a:pt x="30408" y="764"/>
                </a:lnTo>
                <a:lnTo>
                  <a:pt x="30261" y="429"/>
                </a:lnTo>
                <a:lnTo>
                  <a:pt x="30006" y="161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2189867" y="4367654"/>
            <a:ext cx="2465465" cy="139882"/>
          </a:xfrm>
          <a:custGeom>
            <a:avLst/>
            <a:gdLst/>
            <a:ahLst/>
            <a:cxnLst/>
            <a:rect l="l" t="t" r="r" b="b"/>
            <a:pathLst>
              <a:path w="20322" h="1153" extrusionOk="0">
                <a:moveTo>
                  <a:pt x="1" y="0"/>
                </a:moveTo>
                <a:lnTo>
                  <a:pt x="1" y="1152"/>
                </a:lnTo>
                <a:lnTo>
                  <a:pt x="19745" y="1152"/>
                </a:lnTo>
                <a:lnTo>
                  <a:pt x="19866" y="1139"/>
                </a:lnTo>
                <a:lnTo>
                  <a:pt x="20067" y="1045"/>
                </a:lnTo>
                <a:lnTo>
                  <a:pt x="20228" y="898"/>
                </a:lnTo>
                <a:lnTo>
                  <a:pt x="20308" y="683"/>
                </a:lnTo>
                <a:lnTo>
                  <a:pt x="20321" y="576"/>
                </a:lnTo>
                <a:lnTo>
                  <a:pt x="20308" y="455"/>
                </a:lnTo>
                <a:lnTo>
                  <a:pt x="20228" y="255"/>
                </a:lnTo>
                <a:lnTo>
                  <a:pt x="20067" y="94"/>
                </a:lnTo>
                <a:lnTo>
                  <a:pt x="19866" y="13"/>
                </a:lnTo>
                <a:lnTo>
                  <a:pt x="197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650350" y="3948368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0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604275" y="1315563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604275" y="2251738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604275" y="318622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1604275" y="412057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57200" y="4061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57200" y="3126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457200" y="2192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57200" y="1257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6075050" y="3139913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6075050" y="220545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6075050" y="4074425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6075050" y="127100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57170" y="2424323"/>
            <a:ext cx="1487255" cy="1103397"/>
          </a:xfrm>
          <a:custGeom>
            <a:avLst/>
            <a:gdLst/>
            <a:ahLst/>
            <a:cxnLst/>
            <a:rect l="l" t="t" r="r" b="b"/>
            <a:pathLst>
              <a:path w="15312" h="11360" extrusionOk="0">
                <a:moveTo>
                  <a:pt x="7649" y="0"/>
                </a:moveTo>
                <a:lnTo>
                  <a:pt x="1" y="6122"/>
                </a:lnTo>
                <a:lnTo>
                  <a:pt x="3055" y="6122"/>
                </a:lnTo>
                <a:lnTo>
                  <a:pt x="3055" y="11359"/>
                </a:lnTo>
                <a:lnTo>
                  <a:pt x="12257" y="11359"/>
                </a:lnTo>
                <a:lnTo>
                  <a:pt x="12257" y="6122"/>
                </a:lnTo>
                <a:lnTo>
                  <a:pt x="15311" y="6122"/>
                </a:lnTo>
                <a:lnTo>
                  <a:pt x="15097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2142377" y="1765968"/>
            <a:ext cx="1487255" cy="1761744"/>
          </a:xfrm>
          <a:custGeom>
            <a:avLst/>
            <a:gdLst/>
            <a:ahLst/>
            <a:cxnLst/>
            <a:rect l="l" t="t" r="r" b="b"/>
            <a:pathLst>
              <a:path w="15312" h="18138" extrusionOk="0">
                <a:moveTo>
                  <a:pt x="7663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8137"/>
                </a:lnTo>
                <a:lnTo>
                  <a:pt x="12257" y="18137"/>
                </a:lnTo>
                <a:lnTo>
                  <a:pt x="12257" y="6108"/>
                </a:lnTo>
                <a:lnTo>
                  <a:pt x="15311" y="6108"/>
                </a:lnTo>
                <a:lnTo>
                  <a:pt x="15097" y="5867"/>
                </a:lnTo>
                <a:lnTo>
                  <a:pt x="12954" y="4139"/>
                </a:lnTo>
                <a:lnTo>
                  <a:pt x="8627" y="737"/>
                </a:lnTo>
                <a:lnTo>
                  <a:pt x="766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3827578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50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4748"/>
                </a:lnTo>
                <a:lnTo>
                  <a:pt x="12258" y="14748"/>
                </a:lnTo>
                <a:lnTo>
                  <a:pt x="12258" y="6108"/>
                </a:lnTo>
                <a:lnTo>
                  <a:pt x="15312" y="6108"/>
                </a:lnTo>
                <a:lnTo>
                  <a:pt x="15098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5515698" y="1106253"/>
            <a:ext cx="1487255" cy="2421451"/>
          </a:xfrm>
          <a:custGeom>
            <a:avLst/>
            <a:gdLst/>
            <a:ahLst/>
            <a:cxnLst/>
            <a:rect l="l" t="t" r="r" b="b"/>
            <a:pathLst>
              <a:path w="15312" h="24930" extrusionOk="0">
                <a:moveTo>
                  <a:pt x="7663" y="1"/>
                </a:moveTo>
                <a:lnTo>
                  <a:pt x="1" y="6109"/>
                </a:lnTo>
                <a:lnTo>
                  <a:pt x="3055" y="6109"/>
                </a:lnTo>
                <a:lnTo>
                  <a:pt x="3055" y="24929"/>
                </a:lnTo>
                <a:lnTo>
                  <a:pt x="12258" y="24929"/>
                </a:lnTo>
                <a:lnTo>
                  <a:pt x="12258" y="6109"/>
                </a:lnTo>
                <a:lnTo>
                  <a:pt x="15312" y="6109"/>
                </a:lnTo>
                <a:lnTo>
                  <a:pt x="15098" y="5881"/>
                </a:lnTo>
                <a:lnTo>
                  <a:pt x="12954" y="4140"/>
                </a:lnTo>
                <a:lnTo>
                  <a:pt x="8628" y="751"/>
                </a:lnTo>
                <a:lnTo>
                  <a:pt x="766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7199543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49" y="0"/>
                </a:moveTo>
                <a:lnTo>
                  <a:pt x="0" y="6108"/>
                </a:lnTo>
                <a:lnTo>
                  <a:pt x="3054" y="6108"/>
                </a:lnTo>
                <a:lnTo>
                  <a:pt x="3054" y="14748"/>
                </a:lnTo>
                <a:lnTo>
                  <a:pt x="12257" y="14748"/>
                </a:lnTo>
                <a:lnTo>
                  <a:pt x="12257" y="6108"/>
                </a:lnTo>
                <a:lnTo>
                  <a:pt x="15311" y="6108"/>
                </a:lnTo>
                <a:lnTo>
                  <a:pt x="15084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582800" y="40107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2268000" y="4003575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3953200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5641363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7325175" y="4003575"/>
            <a:ext cx="12360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52897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2138104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82330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551142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7195275" y="3592975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8576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25428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4229463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9139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76027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4083955" y="3109554"/>
            <a:ext cx="1613763" cy="847541"/>
          </a:xfrm>
          <a:custGeom>
            <a:avLst/>
            <a:gdLst/>
            <a:ahLst/>
            <a:cxnLst/>
            <a:rect l="l" t="t" r="r" b="b"/>
            <a:pathLst>
              <a:path w="12780" h="6712" extrusionOk="0">
                <a:moveTo>
                  <a:pt x="11012" y="1"/>
                </a:moveTo>
                <a:lnTo>
                  <a:pt x="10811" y="523"/>
                </a:lnTo>
                <a:lnTo>
                  <a:pt x="10288" y="1474"/>
                </a:lnTo>
                <a:lnTo>
                  <a:pt x="9632" y="2331"/>
                </a:lnTo>
                <a:lnTo>
                  <a:pt x="8855" y="3095"/>
                </a:lnTo>
                <a:lnTo>
                  <a:pt x="7971" y="3725"/>
                </a:lnTo>
                <a:lnTo>
                  <a:pt x="6993" y="4220"/>
                </a:lnTo>
                <a:lnTo>
                  <a:pt x="5948" y="4555"/>
                </a:lnTo>
                <a:lnTo>
                  <a:pt x="4823" y="4729"/>
                </a:lnTo>
                <a:lnTo>
                  <a:pt x="4247" y="4756"/>
                </a:lnTo>
                <a:lnTo>
                  <a:pt x="3791" y="4743"/>
                </a:lnTo>
                <a:lnTo>
                  <a:pt x="2894" y="4622"/>
                </a:lnTo>
                <a:lnTo>
                  <a:pt x="2023" y="4408"/>
                </a:lnTo>
                <a:lnTo>
                  <a:pt x="1206" y="4086"/>
                </a:lnTo>
                <a:lnTo>
                  <a:pt x="831" y="3885"/>
                </a:lnTo>
                <a:lnTo>
                  <a:pt x="1" y="5654"/>
                </a:lnTo>
                <a:lnTo>
                  <a:pt x="483" y="5895"/>
                </a:lnTo>
                <a:lnTo>
                  <a:pt x="1501" y="6283"/>
                </a:lnTo>
                <a:lnTo>
                  <a:pt x="2559" y="6551"/>
                </a:lnTo>
                <a:lnTo>
                  <a:pt x="3684" y="6698"/>
                </a:lnTo>
                <a:lnTo>
                  <a:pt x="4247" y="6712"/>
                </a:lnTo>
                <a:lnTo>
                  <a:pt x="4970" y="6685"/>
                </a:lnTo>
                <a:lnTo>
                  <a:pt x="6363" y="6471"/>
                </a:lnTo>
                <a:lnTo>
                  <a:pt x="7689" y="6042"/>
                </a:lnTo>
                <a:lnTo>
                  <a:pt x="8908" y="5439"/>
                </a:lnTo>
                <a:lnTo>
                  <a:pt x="10020" y="4662"/>
                </a:lnTo>
                <a:lnTo>
                  <a:pt x="10998" y="3738"/>
                </a:lnTo>
                <a:lnTo>
                  <a:pt x="11842" y="2680"/>
                </a:lnTo>
                <a:lnTo>
                  <a:pt x="12512" y="1488"/>
                </a:lnTo>
                <a:lnTo>
                  <a:pt x="12780" y="858"/>
                </a:lnTo>
                <a:lnTo>
                  <a:pt x="110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4588037" y="1583927"/>
            <a:ext cx="1245047" cy="1671217"/>
          </a:xfrm>
          <a:custGeom>
            <a:avLst/>
            <a:gdLst/>
            <a:ahLst/>
            <a:cxnLst/>
            <a:rect l="l" t="t" r="r" b="b"/>
            <a:pathLst>
              <a:path w="9860" h="13235" extrusionOk="0">
                <a:moveTo>
                  <a:pt x="0" y="0"/>
                </a:moveTo>
                <a:lnTo>
                  <a:pt x="0" y="2626"/>
                </a:lnTo>
                <a:lnTo>
                  <a:pt x="402" y="2626"/>
                </a:lnTo>
                <a:lnTo>
                  <a:pt x="751" y="2626"/>
                </a:lnTo>
                <a:lnTo>
                  <a:pt x="1434" y="2693"/>
                </a:lnTo>
                <a:lnTo>
                  <a:pt x="2103" y="2840"/>
                </a:lnTo>
                <a:lnTo>
                  <a:pt x="2746" y="3041"/>
                </a:lnTo>
                <a:lnTo>
                  <a:pt x="3363" y="3295"/>
                </a:lnTo>
                <a:lnTo>
                  <a:pt x="3952" y="3617"/>
                </a:lnTo>
                <a:lnTo>
                  <a:pt x="4488" y="3979"/>
                </a:lnTo>
                <a:lnTo>
                  <a:pt x="4997" y="4407"/>
                </a:lnTo>
                <a:lnTo>
                  <a:pt x="5466" y="4863"/>
                </a:lnTo>
                <a:lnTo>
                  <a:pt x="5881" y="5372"/>
                </a:lnTo>
                <a:lnTo>
                  <a:pt x="6256" y="5921"/>
                </a:lnTo>
                <a:lnTo>
                  <a:pt x="6564" y="6510"/>
                </a:lnTo>
                <a:lnTo>
                  <a:pt x="6832" y="7126"/>
                </a:lnTo>
                <a:lnTo>
                  <a:pt x="7020" y="7769"/>
                </a:lnTo>
                <a:lnTo>
                  <a:pt x="7167" y="8426"/>
                </a:lnTo>
                <a:lnTo>
                  <a:pt x="7234" y="9122"/>
                </a:lnTo>
                <a:lnTo>
                  <a:pt x="7234" y="9471"/>
                </a:lnTo>
                <a:lnTo>
                  <a:pt x="7234" y="9471"/>
                </a:lnTo>
                <a:lnTo>
                  <a:pt x="7220" y="10073"/>
                </a:lnTo>
                <a:lnTo>
                  <a:pt x="7006" y="11239"/>
                </a:lnTo>
                <a:lnTo>
                  <a:pt x="6819" y="11801"/>
                </a:lnTo>
                <a:lnTo>
                  <a:pt x="6819" y="11801"/>
                </a:lnTo>
                <a:lnTo>
                  <a:pt x="6711" y="12096"/>
                </a:lnTo>
                <a:lnTo>
                  <a:pt x="9082" y="13235"/>
                </a:lnTo>
                <a:lnTo>
                  <a:pt x="9203" y="12900"/>
                </a:lnTo>
                <a:lnTo>
                  <a:pt x="9364" y="12485"/>
                </a:lnTo>
                <a:lnTo>
                  <a:pt x="9605" y="11641"/>
                </a:lnTo>
                <a:lnTo>
                  <a:pt x="9766" y="10783"/>
                </a:lnTo>
                <a:lnTo>
                  <a:pt x="9859" y="9913"/>
                </a:lnTo>
                <a:lnTo>
                  <a:pt x="9859" y="9471"/>
                </a:lnTo>
                <a:lnTo>
                  <a:pt x="9859" y="9471"/>
                </a:lnTo>
                <a:lnTo>
                  <a:pt x="9859" y="8988"/>
                </a:lnTo>
                <a:lnTo>
                  <a:pt x="9752" y="8037"/>
                </a:lnTo>
                <a:lnTo>
                  <a:pt x="9565" y="7113"/>
                </a:lnTo>
                <a:lnTo>
                  <a:pt x="9297" y="6216"/>
                </a:lnTo>
                <a:lnTo>
                  <a:pt x="8935" y="5372"/>
                </a:lnTo>
                <a:lnTo>
                  <a:pt x="8493" y="4568"/>
                </a:lnTo>
                <a:lnTo>
                  <a:pt x="7984" y="3804"/>
                </a:lnTo>
                <a:lnTo>
                  <a:pt x="7408" y="3108"/>
                </a:lnTo>
                <a:lnTo>
                  <a:pt x="6765" y="2465"/>
                </a:lnTo>
                <a:lnTo>
                  <a:pt x="6068" y="1875"/>
                </a:lnTo>
                <a:lnTo>
                  <a:pt x="5305" y="1366"/>
                </a:lnTo>
                <a:lnTo>
                  <a:pt x="4501" y="924"/>
                </a:lnTo>
                <a:lnTo>
                  <a:pt x="3657" y="563"/>
                </a:lnTo>
                <a:lnTo>
                  <a:pt x="2760" y="295"/>
                </a:lnTo>
                <a:lnTo>
                  <a:pt x="1836" y="107"/>
                </a:lnTo>
                <a:lnTo>
                  <a:pt x="884" y="0"/>
                </a:lnTo>
                <a:lnTo>
                  <a:pt x="402" y="0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3310913" y="1536575"/>
            <a:ext cx="1306036" cy="2378216"/>
          </a:xfrm>
          <a:custGeom>
            <a:avLst/>
            <a:gdLst/>
            <a:ahLst/>
            <a:cxnLst/>
            <a:rect l="l" t="t" r="r" b="b"/>
            <a:pathLst>
              <a:path w="10343" h="18834" extrusionOk="0">
                <a:moveTo>
                  <a:pt x="9699" y="0"/>
                </a:moveTo>
                <a:lnTo>
                  <a:pt x="9203" y="13"/>
                </a:lnTo>
                <a:lnTo>
                  <a:pt x="8226" y="121"/>
                </a:lnTo>
                <a:lnTo>
                  <a:pt x="7275" y="322"/>
                </a:lnTo>
                <a:lnTo>
                  <a:pt x="6364" y="616"/>
                </a:lnTo>
                <a:lnTo>
                  <a:pt x="5493" y="991"/>
                </a:lnTo>
                <a:lnTo>
                  <a:pt x="4662" y="1460"/>
                </a:lnTo>
                <a:lnTo>
                  <a:pt x="3899" y="1983"/>
                </a:lnTo>
                <a:lnTo>
                  <a:pt x="3176" y="2585"/>
                </a:lnTo>
                <a:lnTo>
                  <a:pt x="2519" y="3255"/>
                </a:lnTo>
                <a:lnTo>
                  <a:pt x="1916" y="3978"/>
                </a:lnTo>
                <a:lnTo>
                  <a:pt x="1394" y="4755"/>
                </a:lnTo>
                <a:lnTo>
                  <a:pt x="952" y="5586"/>
                </a:lnTo>
                <a:lnTo>
                  <a:pt x="577" y="6470"/>
                </a:lnTo>
                <a:lnTo>
                  <a:pt x="296" y="7381"/>
                </a:lnTo>
                <a:lnTo>
                  <a:pt x="108" y="8332"/>
                </a:lnTo>
                <a:lnTo>
                  <a:pt x="1" y="9310"/>
                </a:lnTo>
                <a:lnTo>
                  <a:pt x="1" y="9819"/>
                </a:lnTo>
                <a:lnTo>
                  <a:pt x="1" y="9819"/>
                </a:lnTo>
                <a:lnTo>
                  <a:pt x="14" y="10489"/>
                </a:lnTo>
                <a:lnTo>
                  <a:pt x="202" y="11828"/>
                </a:lnTo>
                <a:lnTo>
                  <a:pt x="563" y="13101"/>
                </a:lnTo>
                <a:lnTo>
                  <a:pt x="1086" y="14320"/>
                </a:lnTo>
                <a:lnTo>
                  <a:pt x="1769" y="15445"/>
                </a:lnTo>
                <a:lnTo>
                  <a:pt x="2600" y="16463"/>
                </a:lnTo>
                <a:lnTo>
                  <a:pt x="3564" y="17387"/>
                </a:lnTo>
                <a:lnTo>
                  <a:pt x="4662" y="18164"/>
                </a:lnTo>
                <a:lnTo>
                  <a:pt x="5265" y="18499"/>
                </a:lnTo>
                <a:lnTo>
                  <a:pt x="5265" y="18499"/>
                </a:lnTo>
                <a:lnTo>
                  <a:pt x="5895" y="18834"/>
                </a:lnTo>
                <a:lnTo>
                  <a:pt x="7275" y="15847"/>
                </a:lnTo>
                <a:lnTo>
                  <a:pt x="6725" y="15552"/>
                </a:lnTo>
                <a:lnTo>
                  <a:pt x="6337" y="15324"/>
                </a:lnTo>
                <a:lnTo>
                  <a:pt x="5627" y="14802"/>
                </a:lnTo>
                <a:lnTo>
                  <a:pt x="4997" y="14199"/>
                </a:lnTo>
                <a:lnTo>
                  <a:pt x="4462" y="13516"/>
                </a:lnTo>
                <a:lnTo>
                  <a:pt x="4019" y="12766"/>
                </a:lnTo>
                <a:lnTo>
                  <a:pt x="3671" y="11975"/>
                </a:lnTo>
                <a:lnTo>
                  <a:pt x="3443" y="11132"/>
                </a:lnTo>
                <a:lnTo>
                  <a:pt x="3323" y="10261"/>
                </a:lnTo>
                <a:lnTo>
                  <a:pt x="3310" y="9819"/>
                </a:lnTo>
                <a:lnTo>
                  <a:pt x="3310" y="9819"/>
                </a:lnTo>
                <a:lnTo>
                  <a:pt x="3323" y="9484"/>
                </a:lnTo>
                <a:lnTo>
                  <a:pt x="3377" y="8828"/>
                </a:lnTo>
                <a:lnTo>
                  <a:pt x="3591" y="7890"/>
                </a:lnTo>
                <a:lnTo>
                  <a:pt x="4073" y="6724"/>
                </a:lnTo>
                <a:lnTo>
                  <a:pt x="4756" y="5693"/>
                </a:lnTo>
                <a:lnTo>
                  <a:pt x="5627" y="4809"/>
                </a:lnTo>
                <a:lnTo>
                  <a:pt x="6645" y="4099"/>
                </a:lnTo>
                <a:lnTo>
                  <a:pt x="7502" y="3711"/>
                </a:lnTo>
                <a:lnTo>
                  <a:pt x="8105" y="3510"/>
                </a:lnTo>
                <a:lnTo>
                  <a:pt x="8735" y="3376"/>
                </a:lnTo>
                <a:lnTo>
                  <a:pt x="9378" y="3309"/>
                </a:lnTo>
                <a:lnTo>
                  <a:pt x="9713" y="3295"/>
                </a:lnTo>
                <a:lnTo>
                  <a:pt x="9713" y="3295"/>
                </a:lnTo>
                <a:lnTo>
                  <a:pt x="10342" y="3282"/>
                </a:lnTo>
                <a:lnTo>
                  <a:pt x="10342" y="0"/>
                </a:lnTo>
                <a:lnTo>
                  <a:pt x="96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3851500" y="2486738"/>
            <a:ext cx="1537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1" name="Google Shape;221;p20"/>
          <p:cNvCxnSpPr/>
          <p:nvPr/>
        </p:nvCxnSpPr>
        <p:spPr>
          <a:xfrm rot="10800000">
            <a:off x="2571650" y="2644488"/>
            <a:ext cx="1062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2" name="Google Shape;222;p20"/>
          <p:cNvSpPr txBox="1"/>
          <p:nvPr/>
        </p:nvSpPr>
        <p:spPr>
          <a:xfrm>
            <a:off x="6587738" y="368158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6587759" y="40040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6587750" y="15365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6587772" y="18590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776347" y="2394738"/>
            <a:ext cx="780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77147" y="2717225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" name="Google Shape;228;p20"/>
          <p:cNvCxnSpPr>
            <a:endCxn id="224" idx="1"/>
          </p:cNvCxnSpPr>
          <p:nvPr/>
        </p:nvCxnSpPr>
        <p:spPr>
          <a:xfrm rot="10800000" flipH="1">
            <a:off x="5634650" y="1775513"/>
            <a:ext cx="953100" cy="563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9" name="Google Shape;229;p20"/>
          <p:cNvCxnSpPr>
            <a:endCxn id="222" idx="1"/>
          </p:cNvCxnSpPr>
          <p:nvPr/>
        </p:nvCxnSpPr>
        <p:spPr>
          <a:xfrm>
            <a:off x="5386838" y="3516438"/>
            <a:ext cx="1200900" cy="40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1496408" y="1095350"/>
            <a:ext cx="1018769" cy="771459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2014171" y="3079403"/>
            <a:ext cx="1020365" cy="769863"/>
          </a:xfrm>
          <a:custGeom>
            <a:avLst/>
            <a:gdLst/>
            <a:ahLst/>
            <a:cxnLst/>
            <a:rect l="l" t="t" r="r" b="b"/>
            <a:pathLst>
              <a:path w="8949" h="6752" extrusionOk="0">
                <a:moveTo>
                  <a:pt x="5559" y="0"/>
                </a:moveTo>
                <a:lnTo>
                  <a:pt x="5265" y="14"/>
                </a:lnTo>
                <a:lnTo>
                  <a:pt x="4675" y="121"/>
                </a:lnTo>
                <a:lnTo>
                  <a:pt x="4139" y="309"/>
                </a:lnTo>
                <a:lnTo>
                  <a:pt x="3644" y="603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6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6"/>
                </a:lnTo>
                <a:lnTo>
                  <a:pt x="2827" y="5359"/>
                </a:lnTo>
                <a:lnTo>
                  <a:pt x="3202" y="5801"/>
                </a:lnTo>
                <a:lnTo>
                  <a:pt x="3630" y="6162"/>
                </a:lnTo>
                <a:lnTo>
                  <a:pt x="4126" y="6444"/>
                </a:lnTo>
                <a:lnTo>
                  <a:pt x="4675" y="6645"/>
                </a:lnTo>
                <a:lnTo>
                  <a:pt x="5265" y="6752"/>
                </a:lnTo>
                <a:lnTo>
                  <a:pt x="5908" y="6752"/>
                </a:lnTo>
                <a:lnTo>
                  <a:pt x="6564" y="6618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97"/>
                </a:lnTo>
                <a:lnTo>
                  <a:pt x="8801" y="4381"/>
                </a:lnTo>
                <a:lnTo>
                  <a:pt x="8935" y="3724"/>
                </a:lnTo>
                <a:lnTo>
                  <a:pt x="8948" y="3376"/>
                </a:lnTo>
                <a:lnTo>
                  <a:pt x="8935" y="3028"/>
                </a:lnTo>
                <a:lnTo>
                  <a:pt x="8801" y="2371"/>
                </a:lnTo>
                <a:lnTo>
                  <a:pt x="8533" y="1769"/>
                </a:lnTo>
                <a:lnTo>
                  <a:pt x="8171" y="1233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1395615" y="3898063"/>
            <a:ext cx="1018769" cy="769863"/>
          </a:xfrm>
          <a:custGeom>
            <a:avLst/>
            <a:gdLst/>
            <a:ahLst/>
            <a:cxnLst/>
            <a:rect l="l" t="t" r="r" b="b"/>
            <a:pathLst>
              <a:path w="8935" h="6752" extrusionOk="0">
                <a:moveTo>
                  <a:pt x="5251" y="0"/>
                </a:moveTo>
                <a:lnTo>
                  <a:pt x="4675" y="108"/>
                </a:lnTo>
                <a:lnTo>
                  <a:pt x="4126" y="308"/>
                </a:lnTo>
                <a:lnTo>
                  <a:pt x="3630" y="590"/>
                </a:lnTo>
                <a:lnTo>
                  <a:pt x="3202" y="951"/>
                </a:lnTo>
                <a:lnTo>
                  <a:pt x="2827" y="1380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693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27"/>
                </a:lnTo>
                <a:lnTo>
                  <a:pt x="2532" y="4876"/>
                </a:lnTo>
                <a:lnTo>
                  <a:pt x="2827" y="5359"/>
                </a:lnTo>
                <a:lnTo>
                  <a:pt x="3188" y="5787"/>
                </a:lnTo>
                <a:lnTo>
                  <a:pt x="3630" y="6149"/>
                </a:lnTo>
                <a:lnTo>
                  <a:pt x="4126" y="6444"/>
                </a:lnTo>
                <a:lnTo>
                  <a:pt x="4675" y="6644"/>
                </a:lnTo>
                <a:lnTo>
                  <a:pt x="5251" y="6738"/>
                </a:lnTo>
                <a:lnTo>
                  <a:pt x="5559" y="6752"/>
                </a:lnTo>
                <a:lnTo>
                  <a:pt x="5908" y="6738"/>
                </a:lnTo>
                <a:lnTo>
                  <a:pt x="6564" y="6604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83"/>
                </a:lnTo>
                <a:lnTo>
                  <a:pt x="8788" y="4381"/>
                </a:lnTo>
                <a:lnTo>
                  <a:pt x="8921" y="3724"/>
                </a:lnTo>
                <a:lnTo>
                  <a:pt x="8935" y="3376"/>
                </a:lnTo>
                <a:lnTo>
                  <a:pt x="8921" y="3028"/>
                </a:lnTo>
                <a:lnTo>
                  <a:pt x="8788" y="2371"/>
                </a:lnTo>
                <a:lnTo>
                  <a:pt x="8533" y="1755"/>
                </a:lnTo>
                <a:lnTo>
                  <a:pt x="8171" y="1219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2069128" y="2065200"/>
            <a:ext cx="1018883" cy="769977"/>
          </a:xfrm>
          <a:custGeom>
            <a:avLst/>
            <a:gdLst/>
            <a:ahLst/>
            <a:cxnLst/>
            <a:rect l="l" t="t" r="r" b="b"/>
            <a:pathLst>
              <a:path w="8936" h="6753" extrusionOk="0">
                <a:moveTo>
                  <a:pt x="5560" y="1"/>
                </a:moveTo>
                <a:lnTo>
                  <a:pt x="5252" y="14"/>
                </a:lnTo>
                <a:lnTo>
                  <a:pt x="4676" y="121"/>
                </a:lnTo>
                <a:lnTo>
                  <a:pt x="4126" y="309"/>
                </a:lnTo>
                <a:lnTo>
                  <a:pt x="3631" y="604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7"/>
                </a:lnTo>
                <a:lnTo>
                  <a:pt x="1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7"/>
                </a:lnTo>
                <a:lnTo>
                  <a:pt x="2827" y="5359"/>
                </a:lnTo>
                <a:lnTo>
                  <a:pt x="3202" y="5801"/>
                </a:lnTo>
                <a:lnTo>
                  <a:pt x="3631" y="6163"/>
                </a:lnTo>
                <a:lnTo>
                  <a:pt x="4126" y="6444"/>
                </a:lnTo>
                <a:lnTo>
                  <a:pt x="4676" y="6645"/>
                </a:lnTo>
                <a:lnTo>
                  <a:pt x="5252" y="6752"/>
                </a:lnTo>
                <a:lnTo>
                  <a:pt x="5908" y="6752"/>
                </a:lnTo>
                <a:lnTo>
                  <a:pt x="6564" y="6605"/>
                </a:lnTo>
                <a:lnTo>
                  <a:pt x="7180" y="6350"/>
                </a:lnTo>
                <a:lnTo>
                  <a:pt x="7716" y="5989"/>
                </a:lnTo>
                <a:lnTo>
                  <a:pt x="8172" y="5533"/>
                </a:lnTo>
                <a:lnTo>
                  <a:pt x="8533" y="4997"/>
                </a:lnTo>
                <a:lnTo>
                  <a:pt x="8788" y="4381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28"/>
                </a:lnTo>
                <a:lnTo>
                  <a:pt x="8788" y="2372"/>
                </a:lnTo>
                <a:lnTo>
                  <a:pt x="8533" y="1769"/>
                </a:lnTo>
                <a:lnTo>
                  <a:pt x="8172" y="1233"/>
                </a:lnTo>
                <a:lnTo>
                  <a:pt x="7716" y="764"/>
                </a:lnTo>
                <a:lnTo>
                  <a:pt x="7180" y="403"/>
                </a:lnTo>
                <a:lnTo>
                  <a:pt x="6564" y="148"/>
                </a:lnTo>
                <a:lnTo>
                  <a:pt x="5908" y="14"/>
                </a:lnTo>
                <a:lnTo>
                  <a:pt x="556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1287183" y="2922056"/>
            <a:ext cx="659834" cy="875332"/>
          </a:xfrm>
          <a:custGeom>
            <a:avLst/>
            <a:gdLst/>
            <a:ahLst/>
            <a:cxnLst/>
            <a:rect l="l" t="t" r="r" b="b"/>
            <a:pathLst>
              <a:path w="5787" h="7677" extrusionOk="0">
                <a:moveTo>
                  <a:pt x="2210" y="1"/>
                </a:moveTo>
                <a:lnTo>
                  <a:pt x="2197" y="403"/>
                </a:lnTo>
                <a:lnTo>
                  <a:pt x="2103" y="1166"/>
                </a:lnTo>
                <a:lnTo>
                  <a:pt x="1942" y="1916"/>
                </a:lnTo>
                <a:lnTo>
                  <a:pt x="1715" y="2626"/>
                </a:lnTo>
                <a:lnTo>
                  <a:pt x="1433" y="3323"/>
                </a:lnTo>
                <a:lnTo>
                  <a:pt x="1099" y="3979"/>
                </a:lnTo>
                <a:lnTo>
                  <a:pt x="697" y="4609"/>
                </a:lnTo>
                <a:lnTo>
                  <a:pt x="255" y="5185"/>
                </a:lnTo>
                <a:lnTo>
                  <a:pt x="0" y="5466"/>
                </a:lnTo>
                <a:lnTo>
                  <a:pt x="2813" y="7676"/>
                </a:lnTo>
                <a:lnTo>
                  <a:pt x="3148" y="7288"/>
                </a:lnTo>
                <a:lnTo>
                  <a:pt x="3751" y="6457"/>
                </a:lnTo>
                <a:lnTo>
                  <a:pt x="4287" y="5573"/>
                </a:lnTo>
                <a:lnTo>
                  <a:pt x="4755" y="4649"/>
                </a:lnTo>
                <a:lnTo>
                  <a:pt x="5144" y="3684"/>
                </a:lnTo>
                <a:lnTo>
                  <a:pt x="5439" y="2666"/>
                </a:lnTo>
                <a:lnTo>
                  <a:pt x="5653" y="1635"/>
                </a:lnTo>
                <a:lnTo>
                  <a:pt x="5760" y="550"/>
                </a:lnTo>
                <a:lnTo>
                  <a:pt x="57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1285586" y="1994964"/>
            <a:ext cx="661430" cy="876814"/>
          </a:xfrm>
          <a:custGeom>
            <a:avLst/>
            <a:gdLst/>
            <a:ahLst/>
            <a:cxnLst/>
            <a:rect l="l" t="t" r="r" b="b"/>
            <a:pathLst>
              <a:path w="5801" h="7690" extrusionOk="0">
                <a:moveTo>
                  <a:pt x="2814" y="1"/>
                </a:moveTo>
                <a:lnTo>
                  <a:pt x="1" y="2211"/>
                </a:lnTo>
                <a:lnTo>
                  <a:pt x="242" y="2492"/>
                </a:lnTo>
                <a:lnTo>
                  <a:pt x="697" y="3082"/>
                </a:lnTo>
                <a:lnTo>
                  <a:pt x="1099" y="3698"/>
                </a:lnTo>
                <a:lnTo>
                  <a:pt x="1447" y="4368"/>
                </a:lnTo>
                <a:lnTo>
                  <a:pt x="1729" y="5051"/>
                </a:lnTo>
                <a:lnTo>
                  <a:pt x="1956" y="5774"/>
                </a:lnTo>
                <a:lnTo>
                  <a:pt x="2117" y="6524"/>
                </a:lnTo>
                <a:lnTo>
                  <a:pt x="2211" y="7301"/>
                </a:lnTo>
                <a:lnTo>
                  <a:pt x="2224" y="7690"/>
                </a:lnTo>
                <a:lnTo>
                  <a:pt x="5801" y="7690"/>
                </a:lnTo>
                <a:lnTo>
                  <a:pt x="5774" y="7140"/>
                </a:lnTo>
                <a:lnTo>
                  <a:pt x="5654" y="6069"/>
                </a:lnTo>
                <a:lnTo>
                  <a:pt x="5453" y="5024"/>
                </a:lnTo>
                <a:lnTo>
                  <a:pt x="5145" y="4006"/>
                </a:lnTo>
                <a:lnTo>
                  <a:pt x="4769" y="3028"/>
                </a:lnTo>
                <a:lnTo>
                  <a:pt x="4301" y="2104"/>
                </a:lnTo>
                <a:lnTo>
                  <a:pt x="3751" y="1220"/>
                </a:lnTo>
                <a:lnTo>
                  <a:pt x="3149" y="389"/>
                </a:lnTo>
                <a:lnTo>
                  <a:pt x="28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578438" y="1529194"/>
            <a:ext cx="992886" cy="681270"/>
          </a:xfrm>
          <a:custGeom>
            <a:avLst/>
            <a:gdLst/>
            <a:ahLst/>
            <a:cxnLst/>
            <a:rect l="l" t="t" r="r" b="b"/>
            <a:pathLst>
              <a:path w="8708" h="5975" extrusionOk="0">
                <a:moveTo>
                  <a:pt x="1" y="0"/>
                </a:moveTo>
                <a:lnTo>
                  <a:pt x="1" y="3577"/>
                </a:lnTo>
                <a:lnTo>
                  <a:pt x="429" y="3577"/>
                </a:lnTo>
                <a:lnTo>
                  <a:pt x="1273" y="3670"/>
                </a:lnTo>
                <a:lnTo>
                  <a:pt x="2077" y="3831"/>
                </a:lnTo>
                <a:lnTo>
                  <a:pt x="2854" y="4072"/>
                </a:lnTo>
                <a:lnTo>
                  <a:pt x="3604" y="4380"/>
                </a:lnTo>
                <a:lnTo>
                  <a:pt x="4314" y="4756"/>
                </a:lnTo>
                <a:lnTo>
                  <a:pt x="4984" y="5198"/>
                </a:lnTo>
                <a:lnTo>
                  <a:pt x="5600" y="5707"/>
                </a:lnTo>
                <a:lnTo>
                  <a:pt x="5895" y="5974"/>
                </a:lnTo>
                <a:lnTo>
                  <a:pt x="8708" y="3751"/>
                </a:lnTo>
                <a:lnTo>
                  <a:pt x="8292" y="3336"/>
                </a:lnTo>
                <a:lnTo>
                  <a:pt x="7395" y="2545"/>
                </a:lnTo>
                <a:lnTo>
                  <a:pt x="6417" y="1862"/>
                </a:lnTo>
                <a:lnTo>
                  <a:pt x="5372" y="1273"/>
                </a:lnTo>
                <a:lnTo>
                  <a:pt x="4260" y="777"/>
                </a:lnTo>
                <a:lnTo>
                  <a:pt x="3108" y="402"/>
                </a:lnTo>
                <a:lnTo>
                  <a:pt x="1889" y="148"/>
                </a:lnTo>
                <a:lnTo>
                  <a:pt x="644" y="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578438" y="3581887"/>
            <a:ext cx="994482" cy="682866"/>
          </a:xfrm>
          <a:custGeom>
            <a:avLst/>
            <a:gdLst/>
            <a:ahLst/>
            <a:cxnLst/>
            <a:rect l="l" t="t" r="r" b="b"/>
            <a:pathLst>
              <a:path w="8722" h="5989" extrusionOk="0">
                <a:moveTo>
                  <a:pt x="5908" y="1"/>
                </a:moveTo>
                <a:lnTo>
                  <a:pt x="5613" y="282"/>
                </a:lnTo>
                <a:lnTo>
                  <a:pt x="4997" y="777"/>
                </a:lnTo>
                <a:lnTo>
                  <a:pt x="4327" y="1233"/>
                </a:lnTo>
                <a:lnTo>
                  <a:pt x="3617" y="1608"/>
                </a:lnTo>
                <a:lnTo>
                  <a:pt x="2867" y="1916"/>
                </a:lnTo>
                <a:lnTo>
                  <a:pt x="2090" y="2171"/>
                </a:lnTo>
                <a:lnTo>
                  <a:pt x="1273" y="2331"/>
                </a:lnTo>
                <a:lnTo>
                  <a:pt x="429" y="2412"/>
                </a:lnTo>
                <a:lnTo>
                  <a:pt x="1" y="2425"/>
                </a:lnTo>
                <a:lnTo>
                  <a:pt x="1" y="5988"/>
                </a:lnTo>
                <a:lnTo>
                  <a:pt x="644" y="5988"/>
                </a:lnTo>
                <a:lnTo>
                  <a:pt x="1903" y="5854"/>
                </a:lnTo>
                <a:lnTo>
                  <a:pt x="3108" y="5586"/>
                </a:lnTo>
                <a:lnTo>
                  <a:pt x="4274" y="5211"/>
                </a:lnTo>
                <a:lnTo>
                  <a:pt x="5386" y="4729"/>
                </a:lnTo>
                <a:lnTo>
                  <a:pt x="6430" y="4126"/>
                </a:lnTo>
                <a:lnTo>
                  <a:pt x="7408" y="3430"/>
                </a:lnTo>
                <a:lnTo>
                  <a:pt x="8306" y="2653"/>
                </a:lnTo>
                <a:lnTo>
                  <a:pt x="8721" y="2224"/>
                </a:lnTo>
                <a:lnTo>
                  <a:pt x="590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1"/>
          <p:cNvGrpSpPr/>
          <p:nvPr/>
        </p:nvGrpSpPr>
        <p:grpSpPr>
          <a:xfrm>
            <a:off x="599155" y="2641091"/>
            <a:ext cx="564309" cy="510152"/>
            <a:chOff x="1196021" y="2530589"/>
            <a:chExt cx="666402" cy="602447"/>
          </a:xfrm>
        </p:grpSpPr>
        <p:sp>
          <p:nvSpPr>
            <p:cNvPr id="244" name="Google Shape;244;p21"/>
            <p:cNvSpPr/>
            <p:nvPr/>
          </p:nvSpPr>
          <p:spPr>
            <a:xfrm>
              <a:off x="1196021" y="3104720"/>
              <a:ext cx="666402" cy="28313"/>
            </a:xfrm>
            <a:custGeom>
              <a:avLst/>
              <a:gdLst/>
              <a:ahLst/>
              <a:cxnLst/>
              <a:rect l="l" t="t" r="r" b="b"/>
              <a:pathLst>
                <a:path w="6002" h="255" extrusionOk="0">
                  <a:moveTo>
                    <a:pt x="81" y="0"/>
                  </a:moveTo>
                  <a:lnTo>
                    <a:pt x="14" y="81"/>
                  </a:lnTo>
                  <a:lnTo>
                    <a:pt x="0" y="134"/>
                  </a:lnTo>
                  <a:lnTo>
                    <a:pt x="14" y="175"/>
                  </a:lnTo>
                  <a:lnTo>
                    <a:pt x="81" y="255"/>
                  </a:lnTo>
                  <a:lnTo>
                    <a:pt x="5921" y="255"/>
                  </a:lnTo>
                  <a:lnTo>
                    <a:pt x="6001" y="175"/>
                  </a:lnTo>
                  <a:lnTo>
                    <a:pt x="6001" y="134"/>
                  </a:lnTo>
                  <a:lnTo>
                    <a:pt x="6001" y="81"/>
                  </a:lnTo>
                  <a:lnTo>
                    <a:pt x="59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1279292" y="2918747"/>
              <a:ext cx="147337" cy="214288"/>
            </a:xfrm>
            <a:custGeom>
              <a:avLst/>
              <a:gdLst/>
              <a:ahLst/>
              <a:cxnLst/>
              <a:rect l="l" t="t" r="r" b="b"/>
              <a:pathLst>
                <a:path w="1327" h="1930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1809"/>
                  </a:lnTo>
                  <a:lnTo>
                    <a:pt x="14" y="1850"/>
                  </a:lnTo>
                  <a:lnTo>
                    <a:pt x="81" y="1930"/>
                  </a:lnTo>
                  <a:lnTo>
                    <a:pt x="188" y="1930"/>
                  </a:lnTo>
                  <a:lnTo>
                    <a:pt x="255" y="1850"/>
                  </a:lnTo>
                  <a:lnTo>
                    <a:pt x="268" y="1809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1809"/>
                  </a:lnTo>
                  <a:lnTo>
                    <a:pt x="1072" y="1850"/>
                  </a:lnTo>
                  <a:lnTo>
                    <a:pt x="1139" y="1930"/>
                  </a:lnTo>
                  <a:lnTo>
                    <a:pt x="1246" y="1930"/>
                  </a:lnTo>
                  <a:lnTo>
                    <a:pt x="1313" y="1850"/>
                  </a:lnTo>
                  <a:lnTo>
                    <a:pt x="1327" y="1809"/>
                  </a:lnTo>
                  <a:lnTo>
                    <a:pt x="1327" y="135"/>
                  </a:lnTo>
                  <a:lnTo>
                    <a:pt x="1313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1463712" y="2823595"/>
              <a:ext cx="147337" cy="309441"/>
            </a:xfrm>
            <a:custGeom>
              <a:avLst/>
              <a:gdLst/>
              <a:ahLst/>
              <a:cxnLst/>
              <a:rect l="l" t="t" r="r" b="b"/>
              <a:pathLst>
                <a:path w="1327" h="2787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2666"/>
                  </a:lnTo>
                  <a:lnTo>
                    <a:pt x="14" y="2707"/>
                  </a:lnTo>
                  <a:lnTo>
                    <a:pt x="81" y="2787"/>
                  </a:lnTo>
                  <a:lnTo>
                    <a:pt x="188" y="2787"/>
                  </a:lnTo>
                  <a:lnTo>
                    <a:pt x="268" y="2707"/>
                  </a:lnTo>
                  <a:lnTo>
                    <a:pt x="268" y="2666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2666"/>
                  </a:lnTo>
                  <a:lnTo>
                    <a:pt x="1072" y="2707"/>
                  </a:lnTo>
                  <a:lnTo>
                    <a:pt x="1139" y="2787"/>
                  </a:lnTo>
                  <a:lnTo>
                    <a:pt x="1246" y="2787"/>
                  </a:lnTo>
                  <a:lnTo>
                    <a:pt x="1327" y="2707"/>
                  </a:lnTo>
                  <a:lnTo>
                    <a:pt x="1327" y="2666"/>
                  </a:lnTo>
                  <a:lnTo>
                    <a:pt x="1327" y="135"/>
                  </a:lnTo>
                  <a:lnTo>
                    <a:pt x="1327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1649574" y="2738879"/>
              <a:ext cx="145893" cy="394156"/>
            </a:xfrm>
            <a:custGeom>
              <a:avLst/>
              <a:gdLst/>
              <a:ahLst/>
              <a:cxnLst/>
              <a:rect l="l" t="t" r="r" b="b"/>
              <a:pathLst>
                <a:path w="1314" h="3550" extrusionOk="0">
                  <a:moveTo>
                    <a:pt x="121" y="0"/>
                  </a:moveTo>
                  <a:lnTo>
                    <a:pt x="68" y="14"/>
                  </a:lnTo>
                  <a:lnTo>
                    <a:pt x="1" y="81"/>
                  </a:lnTo>
                  <a:lnTo>
                    <a:pt x="1" y="134"/>
                  </a:lnTo>
                  <a:lnTo>
                    <a:pt x="1" y="3429"/>
                  </a:lnTo>
                  <a:lnTo>
                    <a:pt x="1" y="3470"/>
                  </a:lnTo>
                  <a:lnTo>
                    <a:pt x="68" y="3550"/>
                  </a:lnTo>
                  <a:lnTo>
                    <a:pt x="175" y="3550"/>
                  </a:lnTo>
                  <a:lnTo>
                    <a:pt x="255" y="3470"/>
                  </a:lnTo>
                  <a:lnTo>
                    <a:pt x="255" y="3429"/>
                  </a:lnTo>
                  <a:lnTo>
                    <a:pt x="255" y="268"/>
                  </a:lnTo>
                  <a:lnTo>
                    <a:pt x="1059" y="268"/>
                  </a:lnTo>
                  <a:lnTo>
                    <a:pt x="1059" y="3429"/>
                  </a:lnTo>
                  <a:lnTo>
                    <a:pt x="1059" y="3470"/>
                  </a:lnTo>
                  <a:lnTo>
                    <a:pt x="1126" y="3550"/>
                  </a:lnTo>
                  <a:lnTo>
                    <a:pt x="1233" y="3550"/>
                  </a:lnTo>
                  <a:lnTo>
                    <a:pt x="1314" y="3470"/>
                  </a:lnTo>
                  <a:lnTo>
                    <a:pt x="1314" y="3429"/>
                  </a:lnTo>
                  <a:lnTo>
                    <a:pt x="1314" y="134"/>
                  </a:lnTo>
                  <a:lnTo>
                    <a:pt x="1314" y="81"/>
                  </a:lnTo>
                  <a:lnTo>
                    <a:pt x="1233" y="1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231661" y="2536584"/>
              <a:ext cx="535609" cy="315436"/>
            </a:xfrm>
            <a:custGeom>
              <a:avLst/>
              <a:gdLst/>
              <a:ahLst/>
              <a:cxnLst/>
              <a:rect l="l" t="t" r="r" b="b"/>
              <a:pathLst>
                <a:path w="4824" h="2841" extrusionOk="0">
                  <a:moveTo>
                    <a:pt x="4716" y="0"/>
                  </a:moveTo>
                  <a:lnTo>
                    <a:pt x="4609" y="27"/>
                  </a:lnTo>
                  <a:lnTo>
                    <a:pt x="4582" y="67"/>
                  </a:lnTo>
                  <a:lnTo>
                    <a:pt x="4515" y="148"/>
                  </a:lnTo>
                  <a:lnTo>
                    <a:pt x="3939" y="844"/>
                  </a:lnTo>
                  <a:lnTo>
                    <a:pt x="3122" y="1527"/>
                  </a:lnTo>
                  <a:lnTo>
                    <a:pt x="2425" y="1969"/>
                  </a:lnTo>
                  <a:lnTo>
                    <a:pt x="1595" y="2318"/>
                  </a:lnTo>
                  <a:lnTo>
                    <a:pt x="657" y="2545"/>
                  </a:lnTo>
                  <a:lnTo>
                    <a:pt x="135" y="2572"/>
                  </a:lnTo>
                  <a:lnTo>
                    <a:pt x="81" y="2586"/>
                  </a:lnTo>
                  <a:lnTo>
                    <a:pt x="1" y="2666"/>
                  </a:lnTo>
                  <a:lnTo>
                    <a:pt x="1" y="2706"/>
                  </a:lnTo>
                  <a:lnTo>
                    <a:pt x="14" y="2760"/>
                  </a:lnTo>
                  <a:lnTo>
                    <a:pt x="81" y="2840"/>
                  </a:lnTo>
                  <a:lnTo>
                    <a:pt x="135" y="2840"/>
                  </a:lnTo>
                  <a:lnTo>
                    <a:pt x="684" y="2800"/>
                  </a:lnTo>
                  <a:lnTo>
                    <a:pt x="1675" y="2572"/>
                  </a:lnTo>
                  <a:lnTo>
                    <a:pt x="2532" y="2197"/>
                  </a:lnTo>
                  <a:lnTo>
                    <a:pt x="3269" y="1742"/>
                  </a:lnTo>
                  <a:lnTo>
                    <a:pt x="4126" y="1018"/>
                  </a:lnTo>
                  <a:lnTo>
                    <a:pt x="4743" y="295"/>
                  </a:lnTo>
                  <a:lnTo>
                    <a:pt x="4796" y="215"/>
                  </a:lnTo>
                  <a:lnTo>
                    <a:pt x="4823" y="161"/>
                  </a:lnTo>
                  <a:lnTo>
                    <a:pt x="4796" y="67"/>
                  </a:lnTo>
                  <a:lnTo>
                    <a:pt x="4756" y="27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1666007" y="2530589"/>
              <a:ext cx="107144" cy="104257"/>
            </a:xfrm>
            <a:custGeom>
              <a:avLst/>
              <a:gdLst/>
              <a:ahLst/>
              <a:cxnLst/>
              <a:rect l="l" t="t" r="r" b="b"/>
              <a:pathLst>
                <a:path w="965" h="939" extrusionOk="0">
                  <a:moveTo>
                    <a:pt x="804" y="1"/>
                  </a:moveTo>
                  <a:lnTo>
                    <a:pt x="107" y="135"/>
                  </a:lnTo>
                  <a:lnTo>
                    <a:pt x="67" y="148"/>
                  </a:lnTo>
                  <a:lnTo>
                    <a:pt x="0" y="229"/>
                  </a:lnTo>
                  <a:lnTo>
                    <a:pt x="14" y="282"/>
                  </a:lnTo>
                  <a:lnTo>
                    <a:pt x="27" y="336"/>
                  </a:lnTo>
                  <a:lnTo>
                    <a:pt x="107" y="389"/>
                  </a:lnTo>
                  <a:lnTo>
                    <a:pt x="161" y="389"/>
                  </a:lnTo>
                  <a:lnTo>
                    <a:pt x="697" y="282"/>
                  </a:lnTo>
                  <a:lnTo>
                    <a:pt x="697" y="805"/>
                  </a:lnTo>
                  <a:lnTo>
                    <a:pt x="697" y="858"/>
                  </a:lnTo>
                  <a:lnTo>
                    <a:pt x="777" y="938"/>
                  </a:lnTo>
                  <a:lnTo>
                    <a:pt x="884" y="938"/>
                  </a:lnTo>
                  <a:lnTo>
                    <a:pt x="951" y="858"/>
                  </a:lnTo>
                  <a:lnTo>
                    <a:pt x="965" y="805"/>
                  </a:lnTo>
                  <a:lnTo>
                    <a:pt x="965" y="121"/>
                  </a:lnTo>
                  <a:lnTo>
                    <a:pt x="951" y="68"/>
                  </a:lnTo>
                  <a:lnTo>
                    <a:pt x="911" y="2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1"/>
          <p:cNvSpPr txBox="1"/>
          <p:nvPr/>
        </p:nvSpPr>
        <p:spPr>
          <a:xfrm>
            <a:off x="1810480" y="12724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2383305" y="2265840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2329830" y="3259278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1709680" y="40935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3795272" y="4058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3795272" y="3124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3795272" y="2189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3795272" y="1255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5575463" y="3139913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5575463" y="220545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5575463" y="4074425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5575463" y="127100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267" name="Google Shape;267;p22"/>
          <p:cNvGrpSpPr/>
          <p:nvPr/>
        </p:nvGrpSpPr>
        <p:grpSpPr>
          <a:xfrm>
            <a:off x="768997" y="1415600"/>
            <a:ext cx="1585067" cy="1585067"/>
            <a:chOff x="6868325" y="1240250"/>
            <a:chExt cx="1423500" cy="1423500"/>
          </a:xfrm>
        </p:grpSpPr>
        <p:sp>
          <p:nvSpPr>
            <p:cNvPr id="268" name="Google Shape;268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18171425"/>
                <a:gd name="adj2" fmla="val 16198046"/>
                <a:gd name="adj3" fmla="val 1613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2"/>
          <p:cNvSpPr txBox="1"/>
          <p:nvPr/>
        </p:nvSpPr>
        <p:spPr>
          <a:xfrm>
            <a:off x="1154281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1" name="Google Shape;271;p22"/>
          <p:cNvGrpSpPr/>
          <p:nvPr/>
        </p:nvGrpSpPr>
        <p:grpSpPr>
          <a:xfrm>
            <a:off x="2775973" y="1415600"/>
            <a:ext cx="1585067" cy="1585067"/>
            <a:chOff x="6868325" y="1240250"/>
            <a:chExt cx="1423500" cy="1423500"/>
          </a:xfrm>
        </p:grpSpPr>
        <p:sp>
          <p:nvSpPr>
            <p:cNvPr id="272" name="Google Shape;272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331531"/>
                <a:gd name="adj2" fmla="val 16198046"/>
                <a:gd name="adj3" fmla="val 1613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2"/>
          <p:cNvSpPr txBox="1"/>
          <p:nvPr/>
        </p:nvSpPr>
        <p:spPr>
          <a:xfrm>
            <a:off x="3161257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5" name="Google Shape;275;p22"/>
          <p:cNvGrpSpPr/>
          <p:nvPr/>
        </p:nvGrpSpPr>
        <p:grpSpPr>
          <a:xfrm>
            <a:off x="4782930" y="1415600"/>
            <a:ext cx="1585067" cy="1585067"/>
            <a:chOff x="6868325" y="1240250"/>
            <a:chExt cx="1423500" cy="1423500"/>
          </a:xfrm>
        </p:grpSpPr>
        <p:sp>
          <p:nvSpPr>
            <p:cNvPr id="276" name="Google Shape;276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3683597"/>
                <a:gd name="adj2" fmla="val 16198046"/>
                <a:gd name="adj3" fmla="val 1613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2"/>
          <p:cNvSpPr txBox="1"/>
          <p:nvPr/>
        </p:nvSpPr>
        <p:spPr>
          <a:xfrm>
            <a:off x="5168214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9" name="Google Shape;279;p22"/>
          <p:cNvGrpSpPr/>
          <p:nvPr/>
        </p:nvGrpSpPr>
        <p:grpSpPr>
          <a:xfrm>
            <a:off x="6789935" y="1415600"/>
            <a:ext cx="1585067" cy="1585067"/>
            <a:chOff x="6868325" y="1240250"/>
            <a:chExt cx="1423500" cy="1423500"/>
          </a:xfrm>
        </p:grpSpPr>
        <p:sp>
          <p:nvSpPr>
            <p:cNvPr id="280" name="Google Shape;280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6058"/>
                <a:gd name="adj2" fmla="val 16198046"/>
                <a:gd name="adj3" fmla="val 1613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/>
          <p:nvPr/>
        </p:nvSpPr>
        <p:spPr>
          <a:xfrm>
            <a:off x="7175218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6907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277605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478301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6790022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813631" y="3138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2820607" y="3190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4827564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6834568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43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907165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2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1724316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2541467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2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3358618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4589225" y="13392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5963625" y="12285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4589225" y="2187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5963625" y="2076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4589225" y="30358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5963625" y="29251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4589225" y="38841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5963625" y="37734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1015825" y="2025850"/>
            <a:ext cx="447600" cy="18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1832925" y="2834237"/>
            <a:ext cx="447600" cy="10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2650075" y="1468325"/>
            <a:ext cx="447600" cy="240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3467225" y="3376450"/>
            <a:ext cx="447600" cy="49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23"/>
          <p:cNvCxnSpPr/>
          <p:nvPr/>
        </p:nvCxnSpPr>
        <p:spPr>
          <a:xfrm>
            <a:off x="722600" y="3862825"/>
            <a:ext cx="350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318" name="Google Shape;318;p24"/>
          <p:cNvCxnSpPr>
            <a:endCxn id="319" idx="3"/>
          </p:cNvCxnSpPr>
          <p:nvPr/>
        </p:nvCxnSpPr>
        <p:spPr>
          <a:xfrm rot="10800000">
            <a:off x="2337012" y="1786556"/>
            <a:ext cx="1525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24"/>
          <p:cNvCxnSpPr>
            <a:endCxn id="321" idx="1"/>
          </p:cNvCxnSpPr>
          <p:nvPr/>
        </p:nvCxnSpPr>
        <p:spPr>
          <a:xfrm>
            <a:off x="5039688" y="1786550"/>
            <a:ext cx="1767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2" name="Google Shape;322;p24"/>
          <p:cNvGrpSpPr/>
          <p:nvPr/>
        </p:nvGrpSpPr>
        <p:grpSpPr>
          <a:xfrm>
            <a:off x="6806988" y="3443513"/>
            <a:ext cx="1879822" cy="1048800"/>
            <a:chOff x="6807025" y="3443513"/>
            <a:chExt cx="1879822" cy="1048800"/>
          </a:xfrm>
        </p:grpSpPr>
        <p:sp>
          <p:nvSpPr>
            <p:cNvPr id="323" name="Google Shape;323;p24"/>
            <p:cNvSpPr txBox="1"/>
            <p:nvPr/>
          </p:nvSpPr>
          <p:spPr>
            <a:xfrm>
              <a:off x="6807025" y="3443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p24"/>
            <p:cNvSpPr txBox="1"/>
            <p:nvPr/>
          </p:nvSpPr>
          <p:spPr>
            <a:xfrm>
              <a:off x="6807047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24"/>
          <p:cNvGrpSpPr/>
          <p:nvPr/>
        </p:nvGrpSpPr>
        <p:grpSpPr>
          <a:xfrm>
            <a:off x="6806988" y="1547600"/>
            <a:ext cx="1879822" cy="1048800"/>
            <a:chOff x="6807038" y="1536563"/>
            <a:chExt cx="1879822" cy="1048800"/>
          </a:xfrm>
        </p:grpSpPr>
        <p:sp>
          <p:nvSpPr>
            <p:cNvPr id="321" name="Google Shape;321;p24"/>
            <p:cNvSpPr txBox="1"/>
            <p:nvPr/>
          </p:nvSpPr>
          <p:spPr>
            <a:xfrm>
              <a:off x="6807038" y="153656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" name="Google Shape;326;p24"/>
            <p:cNvSpPr txBox="1"/>
            <p:nvPr/>
          </p:nvSpPr>
          <p:spPr>
            <a:xfrm>
              <a:off x="6807059" y="18590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" name="Google Shape;327;p24"/>
          <p:cNvGrpSpPr/>
          <p:nvPr/>
        </p:nvGrpSpPr>
        <p:grpSpPr>
          <a:xfrm>
            <a:off x="457212" y="1547606"/>
            <a:ext cx="1879822" cy="1048788"/>
            <a:chOff x="457212" y="1558650"/>
            <a:chExt cx="1879822" cy="1048788"/>
          </a:xfrm>
        </p:grpSpPr>
        <p:sp>
          <p:nvSpPr>
            <p:cNvPr id="319" name="Google Shape;319;p24"/>
            <p:cNvSpPr txBox="1"/>
            <p:nvPr/>
          </p:nvSpPr>
          <p:spPr>
            <a:xfrm>
              <a:off x="457212" y="15586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8" name="Google Shape;328;p24"/>
            <p:cNvSpPr txBox="1"/>
            <p:nvPr/>
          </p:nvSpPr>
          <p:spPr>
            <a:xfrm>
              <a:off x="457234" y="18811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also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" name="Google Shape;329;p24"/>
          <p:cNvGrpSpPr/>
          <p:nvPr/>
        </p:nvGrpSpPr>
        <p:grpSpPr>
          <a:xfrm>
            <a:off x="3045775" y="1453488"/>
            <a:ext cx="3052500" cy="3052500"/>
            <a:chOff x="4389375" y="1045500"/>
            <a:chExt cx="3052500" cy="3052500"/>
          </a:xfrm>
        </p:grpSpPr>
        <p:sp>
          <p:nvSpPr>
            <p:cNvPr id="330" name="Google Shape;330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2991682"/>
                <a:gd name="adj2" fmla="val 113530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8630211"/>
                <a:gd name="adj2" fmla="val 54257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5043696"/>
                <a:gd name="adj2" fmla="val 1965015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1361736"/>
                <a:gd name="adj2" fmla="val 1505274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4"/>
          <p:cNvGrpSpPr/>
          <p:nvPr/>
        </p:nvGrpSpPr>
        <p:grpSpPr>
          <a:xfrm>
            <a:off x="457237" y="3443519"/>
            <a:ext cx="1879823" cy="1048788"/>
            <a:chOff x="457212" y="3443525"/>
            <a:chExt cx="1879823" cy="1048788"/>
          </a:xfrm>
        </p:grpSpPr>
        <p:sp>
          <p:nvSpPr>
            <p:cNvPr id="335" name="Google Shape;335;p24"/>
            <p:cNvSpPr txBox="1"/>
            <p:nvPr/>
          </p:nvSpPr>
          <p:spPr>
            <a:xfrm>
              <a:off x="457212" y="344352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457234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37" name="Google Shape;337;p24"/>
          <p:cNvCxnSpPr>
            <a:endCxn id="335" idx="3"/>
          </p:cNvCxnSpPr>
          <p:nvPr/>
        </p:nvCxnSpPr>
        <p:spPr>
          <a:xfrm rot="10800000">
            <a:off x="2337037" y="3682469"/>
            <a:ext cx="1104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4"/>
          <p:cNvCxnSpPr>
            <a:stCxn id="323" idx="1"/>
          </p:cNvCxnSpPr>
          <p:nvPr/>
        </p:nvCxnSpPr>
        <p:spPr>
          <a:xfrm rot="10800000">
            <a:off x="5710488" y="3682463"/>
            <a:ext cx="109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4994278" y="2601262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3970317" y="1433207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5995523" y="3082881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6351690" y="2891177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5985327" y="2749953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5746518" y="2774224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4967484" y="3087971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6349078" y="1984503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6661564" y="3553242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6259964" y="2497539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6147831" y="2850625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4921174" y="1435297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4439780" y="1393497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4140101" y="1795007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6109476" y="3039262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5869487" y="1451898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6389270" y="3668392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5605281" y="2667079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5291328" y="1380233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4546082" y="1380856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6218610" y="3042515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6246904" y="2369107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6241899" y="2636791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4803227" y="1378497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6871709" y="3271855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6418997" y="2810040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4892930" y="1373255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6455144" y="1519485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5406748" y="1405228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6310419" y="2934173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4964871" y="1379660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3425138" y="1384918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2166446" y="1347670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3075088" y="1416352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5"/>
          <p:cNvSpPr/>
          <p:nvPr/>
        </p:nvSpPr>
        <p:spPr>
          <a:xfrm>
            <a:off x="4128743" y="1597202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2988587" y="2399226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3276908" y="1395604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3147603" y="2462903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5"/>
          <p:cNvSpPr/>
          <p:nvPr/>
        </p:nvSpPr>
        <p:spPr>
          <a:xfrm>
            <a:off x="3304865" y="1614427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5"/>
          <p:cNvSpPr/>
          <p:nvPr/>
        </p:nvSpPr>
        <p:spPr>
          <a:xfrm>
            <a:off x="3214286" y="1402481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3269914" y="2487055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"/>
          <p:cNvSpPr/>
          <p:nvPr/>
        </p:nvSpPr>
        <p:spPr>
          <a:xfrm>
            <a:off x="3090525" y="2491151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6758362" y="2989305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901963" y="1550700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6271609" y="2942533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6512154" y="1982413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402790" y="2025999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4644801" y="2164931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4790133" y="2173291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4311654" y="2081905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5"/>
          <p:cNvGrpSpPr/>
          <p:nvPr/>
        </p:nvGrpSpPr>
        <p:grpSpPr>
          <a:xfrm>
            <a:off x="5175247" y="1004597"/>
            <a:ext cx="876987" cy="1057977"/>
            <a:chOff x="7666781" y="1670426"/>
            <a:chExt cx="844800" cy="1019049"/>
          </a:xfrm>
        </p:grpSpPr>
        <p:sp>
          <p:nvSpPr>
            <p:cNvPr id="395" name="Google Shape;39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8" name="Google Shape;398;p25"/>
          <p:cNvGrpSpPr/>
          <p:nvPr/>
        </p:nvGrpSpPr>
        <p:grpSpPr>
          <a:xfrm>
            <a:off x="2859501" y="2361557"/>
            <a:ext cx="876987" cy="1057977"/>
            <a:chOff x="7666781" y="1670426"/>
            <a:chExt cx="844800" cy="1019049"/>
          </a:xfrm>
        </p:grpSpPr>
        <p:sp>
          <p:nvSpPr>
            <p:cNvPr id="399" name="Google Shape;399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2360897" y="1106098"/>
            <a:ext cx="876987" cy="1057977"/>
            <a:chOff x="7666781" y="1670426"/>
            <a:chExt cx="844800" cy="1019049"/>
          </a:xfrm>
        </p:grpSpPr>
        <p:sp>
          <p:nvSpPr>
            <p:cNvPr id="403" name="Google Shape;403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06" name="Google Shape;406;p25"/>
          <p:cNvSpPr txBox="1"/>
          <p:nvPr/>
        </p:nvSpPr>
        <p:spPr>
          <a:xfrm>
            <a:off x="4661496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25"/>
          <p:cNvSpPr txBox="1"/>
          <p:nvPr/>
        </p:nvSpPr>
        <p:spPr>
          <a:xfrm>
            <a:off x="497829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2682204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2999012" y="4094054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702912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5"/>
          <p:cNvSpPr txBox="1"/>
          <p:nvPr/>
        </p:nvSpPr>
        <p:spPr>
          <a:xfrm>
            <a:off x="1019713" y="4094047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6640788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695758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14" name="Google Shape;414;p25"/>
          <p:cNvGrpSpPr/>
          <p:nvPr/>
        </p:nvGrpSpPr>
        <p:grpSpPr>
          <a:xfrm>
            <a:off x="6089197" y="2380897"/>
            <a:ext cx="876987" cy="1057977"/>
            <a:chOff x="7666781" y="1670426"/>
            <a:chExt cx="844800" cy="1019049"/>
          </a:xfrm>
        </p:grpSpPr>
        <p:sp>
          <p:nvSpPr>
            <p:cNvPr id="415" name="Google Shape;41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23" name="Google Shape;423;p26"/>
          <p:cNvSpPr/>
          <p:nvPr/>
        </p:nvSpPr>
        <p:spPr>
          <a:xfrm rot="10800000">
            <a:off x="4474135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 rot="10800000">
            <a:off x="4082821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 rot="10800000">
            <a:off x="3691439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 rot="10800000">
            <a:off x="330012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 rot="10800000">
            <a:off x="290881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 rot="10800000">
            <a:off x="251743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 rot="10800000">
            <a:off x="212611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02"/>
                </a:cubicBezTo>
                <a:cubicBezTo>
                  <a:pt x="3237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 rot="10800000">
            <a:off x="173480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01"/>
                  <a:pt x="0" y="1602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"/>
          <p:cNvSpPr/>
          <p:nvPr/>
        </p:nvSpPr>
        <p:spPr>
          <a:xfrm rot="10800000">
            <a:off x="134342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 rot="10800000">
            <a:off x="954357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02"/>
                </a:cubicBezTo>
                <a:cubicBezTo>
                  <a:pt x="3236" y="701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 rot="10800000">
            <a:off x="4474135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 rot="10800000">
            <a:off x="4082821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 rot="10800000">
            <a:off x="3691439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 rot="10800000">
            <a:off x="330012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>
            <a:off x="290881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10800000">
            <a:off x="2517430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>
            <a:off x="212611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01" y="0"/>
                  <a:pt x="1" y="734"/>
                  <a:pt x="1" y="1635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35"/>
                </a:cubicBezTo>
                <a:cubicBezTo>
                  <a:pt x="3237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>
            <a:off x="173480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>
            <a:off x="1345739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35" y="3236"/>
                  <a:pt x="3236" y="2502"/>
                  <a:pt x="3236" y="1635"/>
                </a:cubicBezTo>
                <a:cubicBezTo>
                  <a:pt x="3236" y="734"/>
                  <a:pt x="2535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6"/>
          <p:cNvSpPr/>
          <p:nvPr/>
        </p:nvSpPr>
        <p:spPr>
          <a:xfrm rot="10800000">
            <a:off x="954357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35"/>
                </a:cubicBezTo>
                <a:cubicBezTo>
                  <a:pt x="3236" y="734"/>
                  <a:pt x="2536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 rot="10800000">
            <a:off x="4474135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35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 rot="10800000">
            <a:off x="4082821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 rot="10800000">
            <a:off x="3691439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"/>
          <p:cNvSpPr/>
          <p:nvPr/>
        </p:nvSpPr>
        <p:spPr>
          <a:xfrm rot="10800000">
            <a:off x="330012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02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290881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 rot="10800000">
            <a:off x="2517430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02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6"/>
          <p:cNvSpPr/>
          <p:nvPr/>
        </p:nvSpPr>
        <p:spPr>
          <a:xfrm rot="10800000">
            <a:off x="212611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35"/>
                </a:cubicBezTo>
                <a:cubicBezTo>
                  <a:pt x="1" y="2536"/>
                  <a:pt x="701" y="3236"/>
                  <a:pt x="1602" y="3236"/>
                </a:cubicBezTo>
                <a:cubicBezTo>
                  <a:pt x="2503" y="3236"/>
                  <a:pt x="3237" y="2536"/>
                  <a:pt x="3237" y="1635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6"/>
          <p:cNvSpPr/>
          <p:nvPr/>
        </p:nvSpPr>
        <p:spPr>
          <a:xfrm rot="10800000">
            <a:off x="173480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6"/>
          <p:cNvSpPr/>
          <p:nvPr/>
        </p:nvSpPr>
        <p:spPr>
          <a:xfrm rot="10800000">
            <a:off x="1345739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35" y="3236"/>
                  <a:pt x="3236" y="2536"/>
                  <a:pt x="3236" y="1635"/>
                </a:cubicBezTo>
                <a:cubicBezTo>
                  <a:pt x="3236" y="735"/>
                  <a:pt x="2535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/>
          <p:nvPr/>
        </p:nvSpPr>
        <p:spPr>
          <a:xfrm rot="10800000">
            <a:off x="954357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35" y="3236"/>
                </a:cubicBezTo>
                <a:cubicBezTo>
                  <a:pt x="2536" y="3236"/>
                  <a:pt x="3236" y="2536"/>
                  <a:pt x="3236" y="1635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6"/>
          <p:cNvSpPr/>
          <p:nvPr/>
        </p:nvSpPr>
        <p:spPr>
          <a:xfrm rot="10800000">
            <a:off x="4474135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35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 rot="10800000">
            <a:off x="4082821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6"/>
          <p:cNvSpPr/>
          <p:nvPr/>
        </p:nvSpPr>
        <p:spPr>
          <a:xfrm rot="10800000">
            <a:off x="3691439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/>
          <p:nvPr/>
        </p:nvSpPr>
        <p:spPr>
          <a:xfrm rot="10800000">
            <a:off x="330012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02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"/>
          <p:cNvSpPr/>
          <p:nvPr/>
        </p:nvSpPr>
        <p:spPr>
          <a:xfrm rot="10800000">
            <a:off x="290881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6"/>
          <p:cNvSpPr/>
          <p:nvPr/>
        </p:nvSpPr>
        <p:spPr>
          <a:xfrm rot="10800000">
            <a:off x="251743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6"/>
          <p:cNvSpPr/>
          <p:nvPr/>
        </p:nvSpPr>
        <p:spPr>
          <a:xfrm rot="10800000">
            <a:off x="212611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3" y="3237"/>
                  <a:pt x="3237" y="2503"/>
                  <a:pt x="3237" y="1602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0800000">
            <a:off x="173480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02"/>
                </a:cubicBezTo>
                <a:cubicBezTo>
                  <a:pt x="0" y="2503"/>
                  <a:pt x="701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 rot="10800000">
            <a:off x="134342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6"/>
          <p:cNvSpPr/>
          <p:nvPr/>
        </p:nvSpPr>
        <p:spPr>
          <a:xfrm rot="10800000">
            <a:off x="954357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35" y="3237"/>
                </a:cubicBezTo>
                <a:cubicBezTo>
                  <a:pt x="2536" y="3237"/>
                  <a:pt x="3236" y="2503"/>
                  <a:pt x="3236" y="1602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 txBox="1"/>
          <p:nvPr/>
        </p:nvSpPr>
        <p:spPr>
          <a:xfrm>
            <a:off x="5444196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7065533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5448846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7074871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5444200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7074874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5444198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7065526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5523250" y="130015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7153936" y="130014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5527896" y="303373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7153925" y="303373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2592578" y="3101179"/>
            <a:ext cx="3958819" cy="838868"/>
          </a:xfrm>
          <a:custGeom>
            <a:avLst/>
            <a:gdLst/>
            <a:ahLst/>
            <a:cxnLst/>
            <a:rect l="l" t="t" r="r" b="b"/>
            <a:pathLst>
              <a:path w="36147" h="8643" fill="none" extrusionOk="0">
                <a:moveTo>
                  <a:pt x="0" y="8643"/>
                </a:moveTo>
                <a:lnTo>
                  <a:pt x="8856" y="1333"/>
                </a:lnTo>
                <a:lnTo>
                  <a:pt x="16821" y="7144"/>
                </a:lnTo>
                <a:lnTo>
                  <a:pt x="36146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2592578" y="3101179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4499" fill="none" extrusionOk="0">
                <a:moveTo>
                  <a:pt x="0" y="0"/>
                </a:moveTo>
                <a:lnTo>
                  <a:pt x="18073" y="0"/>
                </a:lnTo>
                <a:lnTo>
                  <a:pt x="27036" y="4498"/>
                </a:lnTo>
                <a:lnTo>
                  <a:pt x="36146" y="2718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 rot="10800000" flipH="1">
            <a:off x="2592578" y="1929984"/>
            <a:ext cx="3958819" cy="686336"/>
          </a:xfrm>
          <a:custGeom>
            <a:avLst/>
            <a:gdLst/>
            <a:ahLst/>
            <a:cxnLst/>
            <a:rect l="l" t="t" r="r" b="b"/>
            <a:pathLst>
              <a:path w="36147" h="8997" fill="none" extrusionOk="0">
                <a:moveTo>
                  <a:pt x="0" y="1"/>
                </a:moveTo>
                <a:lnTo>
                  <a:pt x="15604" y="8997"/>
                </a:lnTo>
                <a:lnTo>
                  <a:pt x="26755" y="609"/>
                </a:lnTo>
                <a:lnTo>
                  <a:pt x="36146" y="609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 rot="10800000">
            <a:off x="2592603" y="2237921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16121" fill="none" extrusionOk="0">
                <a:moveTo>
                  <a:pt x="0" y="16120"/>
                </a:moveTo>
                <a:lnTo>
                  <a:pt x="13691" y="4967"/>
                </a:lnTo>
                <a:lnTo>
                  <a:pt x="21789" y="7029"/>
                </a:lnTo>
                <a:lnTo>
                  <a:pt x="27973" y="2180"/>
                </a:lnTo>
                <a:lnTo>
                  <a:pt x="36146" y="1"/>
                </a:ln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2592585" y="1598800"/>
            <a:ext cx="3958819" cy="2439136"/>
          </a:xfrm>
          <a:custGeom>
            <a:avLst/>
            <a:gdLst/>
            <a:ahLst/>
            <a:cxnLst/>
            <a:rect l="l" t="t" r="r" b="b"/>
            <a:pathLst>
              <a:path w="36147" h="28678" fill="none" extrusionOk="0">
                <a:moveTo>
                  <a:pt x="0" y="0"/>
                </a:moveTo>
                <a:lnTo>
                  <a:pt x="0" y="28677"/>
                </a:lnTo>
                <a:lnTo>
                  <a:pt x="36146" y="28677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 txBox="1"/>
          <p:nvPr/>
        </p:nvSpPr>
        <p:spPr>
          <a:xfrm>
            <a:off x="6806987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6" name="Google Shape;486;p27"/>
          <p:cNvSpPr txBox="1"/>
          <p:nvPr/>
        </p:nvSpPr>
        <p:spPr>
          <a:xfrm>
            <a:off x="6807009" y="16011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6807012" y="30111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6807034" y="33336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457150" y="2996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0" name="Google Shape;490;p27"/>
          <p:cNvSpPr txBox="1"/>
          <p:nvPr/>
        </p:nvSpPr>
        <p:spPr>
          <a:xfrm>
            <a:off x="457172" y="33187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27"/>
          <p:cNvSpPr txBox="1"/>
          <p:nvPr/>
        </p:nvSpPr>
        <p:spPr>
          <a:xfrm>
            <a:off x="457163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492;p27"/>
          <p:cNvSpPr txBox="1"/>
          <p:nvPr/>
        </p:nvSpPr>
        <p:spPr>
          <a:xfrm>
            <a:off x="457184" y="16011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2592600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4" name="Google Shape;494;p27"/>
          <p:cNvSpPr/>
          <p:nvPr/>
        </p:nvSpPr>
        <p:spPr>
          <a:xfrm>
            <a:off x="3692008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4791417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6" name="Google Shape;496;p27"/>
          <p:cNvSpPr/>
          <p:nvPr/>
        </p:nvSpPr>
        <p:spPr>
          <a:xfrm>
            <a:off x="5890825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4907000" y="3131075"/>
            <a:ext cx="989100" cy="98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3239175" y="3089225"/>
            <a:ext cx="1395300" cy="139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8"/>
          <p:cNvSpPr/>
          <p:nvPr/>
        </p:nvSpPr>
        <p:spPr>
          <a:xfrm>
            <a:off x="4351450" y="1609950"/>
            <a:ext cx="1176600" cy="11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8"/>
          <p:cNvSpPr/>
          <p:nvPr/>
        </p:nvSpPr>
        <p:spPr>
          <a:xfrm>
            <a:off x="3175000" y="2147700"/>
            <a:ext cx="822600" cy="82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8"/>
          <p:cNvSpPr txBox="1"/>
          <p:nvPr/>
        </p:nvSpPr>
        <p:spPr>
          <a:xfrm>
            <a:off x="3479164" y="359113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4943889" y="342988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p28"/>
          <p:cNvSpPr txBox="1"/>
          <p:nvPr/>
        </p:nvSpPr>
        <p:spPr>
          <a:xfrm>
            <a:off x="4482089" y="2002512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p28"/>
          <p:cNvSpPr txBox="1"/>
          <p:nvPr/>
        </p:nvSpPr>
        <p:spPr>
          <a:xfrm>
            <a:off x="3174988" y="2363250"/>
            <a:ext cx="822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0" name="Google Shape;510;p28"/>
          <p:cNvGrpSpPr/>
          <p:nvPr/>
        </p:nvGrpSpPr>
        <p:grpSpPr>
          <a:xfrm>
            <a:off x="457212" y="1374231"/>
            <a:ext cx="1879800" cy="1048788"/>
            <a:chOff x="457212" y="1378950"/>
            <a:chExt cx="1879800" cy="1048788"/>
          </a:xfrm>
        </p:grpSpPr>
        <p:sp>
          <p:nvSpPr>
            <p:cNvPr id="511" name="Google Shape;511;p28"/>
            <p:cNvSpPr txBox="1"/>
            <p:nvPr/>
          </p:nvSpPr>
          <p:spPr>
            <a:xfrm>
              <a:off x="457212" y="13789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2" name="Google Shape;512;p28"/>
            <p:cNvSpPr txBox="1"/>
            <p:nvPr/>
          </p:nvSpPr>
          <p:spPr>
            <a:xfrm>
              <a:off x="457212" y="17014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3" name="Google Shape;513;p28"/>
          <p:cNvGrpSpPr/>
          <p:nvPr/>
        </p:nvGrpSpPr>
        <p:grpSpPr>
          <a:xfrm>
            <a:off x="6806997" y="3261294"/>
            <a:ext cx="1879800" cy="1048800"/>
            <a:chOff x="6806997" y="3547913"/>
            <a:chExt cx="1879800" cy="1048800"/>
          </a:xfrm>
        </p:grpSpPr>
        <p:sp>
          <p:nvSpPr>
            <p:cNvPr id="514" name="Google Shape;514;p28"/>
            <p:cNvSpPr txBox="1"/>
            <p:nvPr/>
          </p:nvSpPr>
          <p:spPr>
            <a:xfrm>
              <a:off x="6806997" y="35479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p28"/>
            <p:cNvSpPr txBox="1"/>
            <p:nvPr/>
          </p:nvSpPr>
          <p:spPr>
            <a:xfrm>
              <a:off x="6806997" y="38704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6" name="Google Shape;516;p28"/>
          <p:cNvGrpSpPr/>
          <p:nvPr/>
        </p:nvGrpSpPr>
        <p:grpSpPr>
          <a:xfrm>
            <a:off x="6806997" y="1374225"/>
            <a:ext cx="1879800" cy="1048800"/>
            <a:chOff x="6806997" y="1369513"/>
            <a:chExt cx="1879800" cy="1048800"/>
          </a:xfrm>
        </p:grpSpPr>
        <p:sp>
          <p:nvSpPr>
            <p:cNvPr id="517" name="Google Shape;517;p28"/>
            <p:cNvSpPr txBox="1"/>
            <p:nvPr/>
          </p:nvSpPr>
          <p:spPr>
            <a:xfrm>
              <a:off x="6806997" y="1369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p28"/>
            <p:cNvSpPr txBox="1"/>
            <p:nvPr/>
          </p:nvSpPr>
          <p:spPr>
            <a:xfrm>
              <a:off x="6806997" y="1692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9" name="Google Shape;519;p28"/>
          <p:cNvGrpSpPr/>
          <p:nvPr/>
        </p:nvGrpSpPr>
        <p:grpSpPr>
          <a:xfrm>
            <a:off x="457212" y="3261300"/>
            <a:ext cx="1879800" cy="1048788"/>
            <a:chOff x="457212" y="3386675"/>
            <a:chExt cx="1879800" cy="1048788"/>
          </a:xfrm>
        </p:grpSpPr>
        <p:sp>
          <p:nvSpPr>
            <p:cNvPr id="520" name="Google Shape;520;p28"/>
            <p:cNvSpPr txBox="1"/>
            <p:nvPr/>
          </p:nvSpPr>
          <p:spPr>
            <a:xfrm>
              <a:off x="457212" y="338667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p28"/>
            <p:cNvSpPr txBox="1"/>
            <p:nvPr/>
          </p:nvSpPr>
          <p:spPr>
            <a:xfrm>
              <a:off x="457212" y="37091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22" name="Google Shape;522;p28"/>
          <p:cNvCxnSpPr>
            <a:stCxn id="509" idx="1"/>
            <a:endCxn id="511" idx="3"/>
          </p:cNvCxnSpPr>
          <p:nvPr/>
        </p:nvCxnSpPr>
        <p:spPr>
          <a:xfrm rot="10800000">
            <a:off x="2337088" y="1613100"/>
            <a:ext cx="837900" cy="9459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3" name="Google Shape;523;p28"/>
          <p:cNvCxnSpPr>
            <a:stCxn id="504" idx="3"/>
            <a:endCxn id="517" idx="1"/>
          </p:cNvCxnSpPr>
          <p:nvPr/>
        </p:nvCxnSpPr>
        <p:spPr>
          <a:xfrm rot="10800000" flipH="1">
            <a:off x="5528050" y="1613250"/>
            <a:ext cx="1278900" cy="585000"/>
          </a:xfrm>
          <a:prstGeom prst="bentConnector3">
            <a:avLst>
              <a:gd name="adj1" fmla="val 6411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4" name="Google Shape;524;p28"/>
          <p:cNvCxnSpPr>
            <a:stCxn id="507" idx="3"/>
            <a:endCxn id="514" idx="1"/>
          </p:cNvCxnSpPr>
          <p:nvPr/>
        </p:nvCxnSpPr>
        <p:spPr>
          <a:xfrm rot="10800000" flipH="1">
            <a:off x="5859189" y="3500237"/>
            <a:ext cx="947700" cy="1254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5" name="Google Shape;525;p28"/>
          <p:cNvCxnSpPr>
            <a:stCxn id="503" idx="1"/>
            <a:endCxn id="520" idx="3"/>
          </p:cNvCxnSpPr>
          <p:nvPr/>
        </p:nvCxnSpPr>
        <p:spPr>
          <a:xfrm rot="10800000">
            <a:off x="2337075" y="3500375"/>
            <a:ext cx="902100" cy="286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31" name="Google Shape;531;p29"/>
          <p:cNvSpPr txBox="1"/>
          <p:nvPr/>
        </p:nvSpPr>
        <p:spPr>
          <a:xfrm>
            <a:off x="699475" y="17922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2" name="Google Shape;532;p29"/>
          <p:cNvGrpSpPr/>
          <p:nvPr/>
        </p:nvGrpSpPr>
        <p:grpSpPr>
          <a:xfrm>
            <a:off x="5300990" y="1602985"/>
            <a:ext cx="2851555" cy="2851555"/>
            <a:chOff x="6868325" y="1240250"/>
            <a:chExt cx="1423500" cy="1423500"/>
          </a:xfrm>
        </p:grpSpPr>
        <p:sp>
          <p:nvSpPr>
            <p:cNvPr id="533" name="Google Shape;533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8248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6869962" y="1240253"/>
              <a:ext cx="1420200" cy="1420200"/>
            </a:xfrm>
            <a:prstGeom prst="blockArc">
              <a:avLst>
                <a:gd name="adj1" fmla="val 21597691"/>
                <a:gd name="adj2" fmla="val 16212183"/>
                <a:gd name="adj3" fmla="val 827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9"/>
          <p:cNvSpPr/>
          <p:nvPr/>
        </p:nvSpPr>
        <p:spPr>
          <a:xfrm>
            <a:off x="5604918" y="1906913"/>
            <a:ext cx="2243700" cy="2243700"/>
          </a:xfrm>
          <a:prstGeom prst="donut">
            <a:avLst>
              <a:gd name="adj" fmla="val 10621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5607468" y="1909463"/>
            <a:ext cx="2238600" cy="2238600"/>
          </a:xfrm>
          <a:prstGeom prst="blockArc">
            <a:avLst>
              <a:gd name="adj1" fmla="val 2077565"/>
              <a:gd name="adj2" fmla="val 16217890"/>
              <a:gd name="adj3" fmla="val 105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29"/>
          <p:cNvGrpSpPr/>
          <p:nvPr/>
        </p:nvGrpSpPr>
        <p:grpSpPr>
          <a:xfrm>
            <a:off x="5938291" y="2239837"/>
            <a:ext cx="1576953" cy="1577850"/>
            <a:chOff x="6868325" y="1239440"/>
            <a:chExt cx="1423500" cy="1424310"/>
          </a:xfrm>
        </p:grpSpPr>
        <p:sp>
          <p:nvSpPr>
            <p:cNvPr id="538" name="Google Shape;538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5076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6869962" y="1239440"/>
              <a:ext cx="1420200" cy="1420200"/>
            </a:xfrm>
            <a:prstGeom prst="blockArc">
              <a:avLst>
                <a:gd name="adj1" fmla="val 5423556"/>
                <a:gd name="adj2" fmla="val 16203475"/>
                <a:gd name="adj3" fmla="val 1498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29"/>
          <p:cNvSpPr/>
          <p:nvPr/>
        </p:nvSpPr>
        <p:spPr>
          <a:xfrm>
            <a:off x="4181625" y="14553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1" name="Google Shape;541;p29"/>
          <p:cNvCxnSpPr>
            <a:stCxn id="540" idx="3"/>
          </p:cNvCxnSpPr>
          <p:nvPr/>
        </p:nvCxnSpPr>
        <p:spPr>
          <a:xfrm>
            <a:off x="4842225" y="1642414"/>
            <a:ext cx="1171800" cy="29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29"/>
          <p:cNvCxnSpPr>
            <a:stCxn id="543" idx="3"/>
            <a:endCxn id="540" idx="1"/>
          </p:cNvCxnSpPr>
          <p:nvPr/>
        </p:nvCxnSpPr>
        <p:spPr>
          <a:xfrm>
            <a:off x="3373313" y="164241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29"/>
          <p:cNvSpPr txBox="1"/>
          <p:nvPr/>
        </p:nvSpPr>
        <p:spPr>
          <a:xfrm>
            <a:off x="699475" y="29153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29"/>
          <p:cNvSpPr/>
          <p:nvPr/>
        </p:nvSpPr>
        <p:spPr>
          <a:xfrm>
            <a:off x="4181625" y="25784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6" name="Google Shape;546;p29"/>
          <p:cNvCxnSpPr>
            <a:stCxn id="545" idx="3"/>
          </p:cNvCxnSpPr>
          <p:nvPr/>
        </p:nvCxnSpPr>
        <p:spPr>
          <a:xfrm>
            <a:off x="4842225" y="2765514"/>
            <a:ext cx="89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29"/>
          <p:cNvCxnSpPr>
            <a:stCxn id="548" idx="3"/>
            <a:endCxn id="545" idx="1"/>
          </p:cNvCxnSpPr>
          <p:nvPr/>
        </p:nvCxnSpPr>
        <p:spPr>
          <a:xfrm>
            <a:off x="3373337" y="2762300"/>
            <a:ext cx="808200" cy="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29"/>
          <p:cNvSpPr txBox="1"/>
          <p:nvPr/>
        </p:nvSpPr>
        <p:spPr>
          <a:xfrm>
            <a:off x="699475" y="4032000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29"/>
          <p:cNvSpPr/>
          <p:nvPr/>
        </p:nvSpPr>
        <p:spPr>
          <a:xfrm>
            <a:off x="4181625" y="3695127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51" name="Google Shape;551;p29"/>
          <p:cNvCxnSpPr>
            <a:stCxn id="550" idx="3"/>
          </p:cNvCxnSpPr>
          <p:nvPr/>
        </p:nvCxnSpPr>
        <p:spPr>
          <a:xfrm rot="10800000" flipH="1">
            <a:off x="4842225" y="3366477"/>
            <a:ext cx="1307100" cy="51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29"/>
          <p:cNvCxnSpPr>
            <a:stCxn id="553" idx="3"/>
            <a:endCxn id="550" idx="1"/>
          </p:cNvCxnSpPr>
          <p:nvPr/>
        </p:nvCxnSpPr>
        <p:spPr>
          <a:xfrm>
            <a:off x="3373325" y="388216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29"/>
          <p:cNvSpPr txBox="1"/>
          <p:nvPr/>
        </p:nvSpPr>
        <p:spPr>
          <a:xfrm>
            <a:off x="1493525" y="3643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3" name="Google Shape;543;p29"/>
          <p:cNvSpPr txBox="1"/>
          <p:nvPr/>
        </p:nvSpPr>
        <p:spPr>
          <a:xfrm>
            <a:off x="1493513" y="14034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8" name="Google Shape;548;p29"/>
          <p:cNvSpPr txBox="1"/>
          <p:nvPr/>
        </p:nvSpPr>
        <p:spPr>
          <a:xfrm>
            <a:off x="1493537" y="25233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59" name="Google Shape;559;p30"/>
          <p:cNvSpPr/>
          <p:nvPr/>
        </p:nvSpPr>
        <p:spPr>
          <a:xfrm rot="10800000">
            <a:off x="6667129" y="1846256"/>
            <a:ext cx="1437296" cy="2487195"/>
          </a:xfrm>
          <a:custGeom>
            <a:avLst/>
            <a:gdLst/>
            <a:ahLst/>
            <a:cxnLst/>
            <a:rect l="l" t="t" r="r" b="b"/>
            <a:pathLst>
              <a:path w="14811" h="30222" extrusionOk="0">
                <a:moveTo>
                  <a:pt x="14310" y="467"/>
                </a:moveTo>
                <a:lnTo>
                  <a:pt x="14310" y="29721"/>
                </a:lnTo>
                <a:lnTo>
                  <a:pt x="467" y="29721"/>
                </a:lnTo>
                <a:lnTo>
                  <a:pt x="467" y="467"/>
                </a:lnTo>
                <a:close/>
                <a:moveTo>
                  <a:pt x="0" y="0"/>
                </a:moveTo>
                <a:lnTo>
                  <a:pt x="0" y="30222"/>
                </a:lnTo>
                <a:lnTo>
                  <a:pt x="14811" y="30222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0"/>
          <p:cNvSpPr/>
          <p:nvPr/>
        </p:nvSpPr>
        <p:spPr>
          <a:xfrm rot="10800000">
            <a:off x="6667129" y="1877528"/>
            <a:ext cx="1437296" cy="1210798"/>
          </a:xfrm>
          <a:custGeom>
            <a:avLst/>
            <a:gdLst/>
            <a:ahLst/>
            <a:cxnLst/>
            <a:rect l="l" t="t" r="r" b="b"/>
            <a:pathLst>
              <a:path w="14811" h="5371" extrusionOk="0">
                <a:moveTo>
                  <a:pt x="0" y="0"/>
                </a:moveTo>
                <a:lnTo>
                  <a:pt x="0" y="5371"/>
                </a:lnTo>
                <a:lnTo>
                  <a:pt x="14811" y="5371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0"/>
          <p:cNvSpPr txBox="1"/>
          <p:nvPr/>
        </p:nvSpPr>
        <p:spPr>
          <a:xfrm>
            <a:off x="1096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2" name="Google Shape;562;p30"/>
          <p:cNvSpPr/>
          <p:nvPr/>
        </p:nvSpPr>
        <p:spPr>
          <a:xfrm rot="10800000">
            <a:off x="4791231" y="2085780"/>
            <a:ext cx="1437394" cy="2255996"/>
          </a:xfrm>
          <a:custGeom>
            <a:avLst/>
            <a:gdLst/>
            <a:ahLst/>
            <a:cxnLst/>
            <a:rect l="l" t="t" r="r" b="b"/>
            <a:pathLst>
              <a:path w="14812" h="30223" extrusionOk="0">
                <a:moveTo>
                  <a:pt x="14344" y="501"/>
                </a:moveTo>
                <a:lnTo>
                  <a:pt x="14344" y="29722"/>
                </a:lnTo>
                <a:lnTo>
                  <a:pt x="501" y="29722"/>
                </a:lnTo>
                <a:lnTo>
                  <a:pt x="501" y="501"/>
                </a:lnTo>
                <a:close/>
                <a:moveTo>
                  <a:pt x="1" y="1"/>
                </a:moveTo>
                <a:lnTo>
                  <a:pt x="1" y="30222"/>
                </a:lnTo>
                <a:lnTo>
                  <a:pt x="14811" y="302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0"/>
          <p:cNvSpPr/>
          <p:nvPr/>
        </p:nvSpPr>
        <p:spPr>
          <a:xfrm rot="10800000">
            <a:off x="4791231" y="2075358"/>
            <a:ext cx="1437394" cy="971318"/>
          </a:xfrm>
          <a:custGeom>
            <a:avLst/>
            <a:gdLst/>
            <a:ahLst/>
            <a:cxnLst/>
            <a:rect l="l" t="t" r="r" b="b"/>
            <a:pathLst>
              <a:path w="14812" h="16680" extrusionOk="0">
                <a:moveTo>
                  <a:pt x="1" y="1"/>
                </a:moveTo>
                <a:lnTo>
                  <a:pt x="1" y="16679"/>
                </a:lnTo>
                <a:lnTo>
                  <a:pt x="14811" y="1667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0"/>
          <p:cNvSpPr/>
          <p:nvPr/>
        </p:nvSpPr>
        <p:spPr>
          <a:xfrm rot="10800000">
            <a:off x="2915404" y="2398086"/>
            <a:ext cx="1437296" cy="1943689"/>
          </a:xfrm>
          <a:custGeom>
            <a:avLst/>
            <a:gdLst/>
            <a:ahLst/>
            <a:cxnLst/>
            <a:rect l="l" t="t" r="r" b="b"/>
            <a:pathLst>
              <a:path w="14811" h="30590" extrusionOk="0">
                <a:moveTo>
                  <a:pt x="14310" y="501"/>
                </a:moveTo>
                <a:lnTo>
                  <a:pt x="14310" y="30122"/>
                </a:lnTo>
                <a:lnTo>
                  <a:pt x="500" y="30122"/>
                </a:lnTo>
                <a:lnTo>
                  <a:pt x="500" y="501"/>
                </a:lnTo>
                <a:close/>
                <a:moveTo>
                  <a:pt x="0" y="1"/>
                </a:moveTo>
                <a:lnTo>
                  <a:pt x="0" y="30589"/>
                </a:lnTo>
                <a:lnTo>
                  <a:pt x="14811" y="3058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0"/>
          <p:cNvSpPr/>
          <p:nvPr/>
        </p:nvSpPr>
        <p:spPr>
          <a:xfrm rot="10800000">
            <a:off x="2915404" y="2408528"/>
            <a:ext cx="1437296" cy="606899"/>
          </a:xfrm>
          <a:custGeom>
            <a:avLst/>
            <a:gdLst/>
            <a:ahLst/>
            <a:cxnLst/>
            <a:rect l="l" t="t" r="r" b="b"/>
            <a:pathLst>
              <a:path w="14811" h="10575" extrusionOk="0">
                <a:moveTo>
                  <a:pt x="0" y="0"/>
                </a:moveTo>
                <a:lnTo>
                  <a:pt x="0" y="10575"/>
                </a:lnTo>
                <a:lnTo>
                  <a:pt x="14811" y="10575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0"/>
          <p:cNvSpPr/>
          <p:nvPr/>
        </p:nvSpPr>
        <p:spPr>
          <a:xfrm rot="10800000">
            <a:off x="1039554" y="1752522"/>
            <a:ext cx="1437296" cy="2582228"/>
          </a:xfrm>
          <a:custGeom>
            <a:avLst/>
            <a:gdLst/>
            <a:ahLst/>
            <a:cxnLst/>
            <a:rect l="l" t="t" r="r" b="b"/>
            <a:pathLst>
              <a:path w="14811" h="30423" extrusionOk="0">
                <a:moveTo>
                  <a:pt x="14310" y="501"/>
                </a:moveTo>
                <a:lnTo>
                  <a:pt x="14310" y="29955"/>
                </a:lnTo>
                <a:lnTo>
                  <a:pt x="467" y="29955"/>
                </a:lnTo>
                <a:lnTo>
                  <a:pt x="467" y="501"/>
                </a:lnTo>
                <a:close/>
                <a:moveTo>
                  <a:pt x="0" y="1"/>
                </a:moveTo>
                <a:lnTo>
                  <a:pt x="0" y="30422"/>
                </a:lnTo>
                <a:lnTo>
                  <a:pt x="14811" y="304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0"/>
          <p:cNvSpPr/>
          <p:nvPr/>
        </p:nvSpPr>
        <p:spPr>
          <a:xfrm rot="10800000">
            <a:off x="1042756" y="1752576"/>
            <a:ext cx="1434094" cy="1231623"/>
          </a:xfrm>
          <a:custGeom>
            <a:avLst/>
            <a:gdLst/>
            <a:ahLst/>
            <a:cxnLst/>
            <a:rect l="l" t="t" r="r" b="b"/>
            <a:pathLst>
              <a:path w="14778" h="5338" extrusionOk="0">
                <a:moveTo>
                  <a:pt x="0" y="0"/>
                </a:moveTo>
                <a:lnTo>
                  <a:pt x="0" y="5337"/>
                </a:lnTo>
                <a:lnTo>
                  <a:pt x="14777" y="5337"/>
                </a:lnTo>
                <a:lnTo>
                  <a:pt x="1477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0"/>
          <p:cNvSpPr txBox="1"/>
          <p:nvPr/>
        </p:nvSpPr>
        <p:spPr>
          <a:xfrm>
            <a:off x="1170425" y="10867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9" name="Google Shape;569;p30"/>
          <p:cNvSpPr txBox="1"/>
          <p:nvPr/>
        </p:nvSpPr>
        <p:spPr>
          <a:xfrm>
            <a:off x="3046338" y="1732373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4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0" name="Google Shape;570;p30"/>
          <p:cNvSpPr txBox="1"/>
          <p:nvPr/>
        </p:nvSpPr>
        <p:spPr>
          <a:xfrm>
            <a:off x="4922125" y="14096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1" name="Google Shape;571;p30"/>
          <p:cNvSpPr txBox="1"/>
          <p:nvPr/>
        </p:nvSpPr>
        <p:spPr>
          <a:xfrm>
            <a:off x="6797930" y="11805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2" name="Google Shape;572;p30"/>
          <p:cNvSpPr txBox="1"/>
          <p:nvPr/>
        </p:nvSpPr>
        <p:spPr>
          <a:xfrm>
            <a:off x="2967283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p30"/>
          <p:cNvSpPr txBox="1"/>
          <p:nvPr/>
        </p:nvSpPr>
        <p:spPr>
          <a:xfrm>
            <a:off x="48431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p30"/>
          <p:cNvSpPr txBox="1"/>
          <p:nvPr/>
        </p:nvSpPr>
        <p:spPr>
          <a:xfrm>
            <a:off x="6719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p30"/>
          <p:cNvSpPr txBox="1"/>
          <p:nvPr/>
        </p:nvSpPr>
        <p:spPr>
          <a:xfrm>
            <a:off x="1096075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30"/>
          <p:cNvSpPr txBox="1"/>
          <p:nvPr/>
        </p:nvSpPr>
        <p:spPr>
          <a:xfrm>
            <a:off x="6719074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4838523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2967276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>
            <a:off x="1211400" y="1601271"/>
            <a:ext cx="6721200" cy="2085341"/>
            <a:chOff x="1289038" y="1622496"/>
            <a:chExt cx="6721200" cy="2085341"/>
          </a:xfrm>
        </p:grpSpPr>
        <p:cxnSp>
          <p:nvCxnSpPr>
            <p:cNvPr id="585" name="Google Shape;585;p31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31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31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31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1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1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1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31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31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31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31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 txBox="1"/>
          <p:nvPr/>
        </p:nvSpPr>
        <p:spPr>
          <a:xfrm>
            <a:off x="12891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7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7" name="Google Shape;597;p31"/>
          <p:cNvSpPr txBox="1"/>
          <p:nvPr/>
        </p:nvSpPr>
        <p:spPr>
          <a:xfrm>
            <a:off x="14775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8" name="Google Shape;598;p31"/>
          <p:cNvSpPr/>
          <p:nvPr/>
        </p:nvSpPr>
        <p:spPr>
          <a:xfrm>
            <a:off x="1718850" y="2018300"/>
            <a:ext cx="398100" cy="16683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1"/>
          <p:cNvSpPr txBox="1"/>
          <p:nvPr/>
        </p:nvSpPr>
        <p:spPr>
          <a:xfrm>
            <a:off x="11572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31"/>
          <p:cNvSpPr/>
          <p:nvPr/>
        </p:nvSpPr>
        <p:spPr>
          <a:xfrm>
            <a:off x="3488250" y="2196750"/>
            <a:ext cx="398100" cy="1489800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1"/>
          <p:cNvSpPr txBox="1"/>
          <p:nvPr/>
        </p:nvSpPr>
        <p:spPr>
          <a:xfrm>
            <a:off x="30585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2" name="Google Shape;602;p31"/>
          <p:cNvSpPr txBox="1"/>
          <p:nvPr/>
        </p:nvSpPr>
        <p:spPr>
          <a:xfrm>
            <a:off x="32469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3" name="Google Shape;603;p31"/>
          <p:cNvSpPr txBox="1"/>
          <p:nvPr/>
        </p:nvSpPr>
        <p:spPr>
          <a:xfrm>
            <a:off x="29266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31"/>
          <p:cNvSpPr txBox="1"/>
          <p:nvPr/>
        </p:nvSpPr>
        <p:spPr>
          <a:xfrm>
            <a:off x="4827900" y="3839122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5" name="Google Shape;605;p31"/>
          <p:cNvSpPr txBox="1"/>
          <p:nvPr/>
        </p:nvSpPr>
        <p:spPr>
          <a:xfrm>
            <a:off x="50163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6" name="Google Shape;606;p31"/>
          <p:cNvSpPr/>
          <p:nvPr/>
        </p:nvSpPr>
        <p:spPr>
          <a:xfrm>
            <a:off x="5257650" y="2634225"/>
            <a:ext cx="398100" cy="1052700"/>
          </a:xfrm>
          <a:prstGeom prst="can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1"/>
          <p:cNvSpPr txBox="1"/>
          <p:nvPr/>
        </p:nvSpPr>
        <p:spPr>
          <a:xfrm>
            <a:off x="46960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31"/>
          <p:cNvSpPr txBox="1"/>
          <p:nvPr/>
        </p:nvSpPr>
        <p:spPr>
          <a:xfrm>
            <a:off x="6597299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9" name="Google Shape;609;p31"/>
          <p:cNvSpPr/>
          <p:nvPr/>
        </p:nvSpPr>
        <p:spPr>
          <a:xfrm>
            <a:off x="7027050" y="1780450"/>
            <a:ext cx="398100" cy="1906200"/>
          </a:xfrm>
          <a:prstGeom prst="can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"/>
          <p:cNvSpPr txBox="1"/>
          <p:nvPr/>
        </p:nvSpPr>
        <p:spPr>
          <a:xfrm>
            <a:off x="6465449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31"/>
          <p:cNvSpPr txBox="1"/>
          <p:nvPr/>
        </p:nvSpPr>
        <p:spPr>
          <a:xfrm>
            <a:off x="6785699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17" name="Google Shape;617;p32"/>
          <p:cNvGrpSpPr/>
          <p:nvPr/>
        </p:nvGrpSpPr>
        <p:grpSpPr>
          <a:xfrm>
            <a:off x="729476" y="1451446"/>
            <a:ext cx="2989524" cy="3524594"/>
            <a:chOff x="1484674" y="1346450"/>
            <a:chExt cx="2920027" cy="3442658"/>
          </a:xfrm>
        </p:grpSpPr>
        <p:sp>
          <p:nvSpPr>
            <p:cNvPr id="618" name="Google Shape;618;p32"/>
            <p:cNvSpPr/>
            <p:nvPr/>
          </p:nvSpPr>
          <p:spPr>
            <a:xfrm flipH="1">
              <a:off x="1484674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 rot="9055192">
              <a:off x="1994788" y="3144815"/>
              <a:ext cx="1716716" cy="1309650"/>
            </a:xfrm>
            <a:custGeom>
              <a:avLst/>
              <a:gdLst/>
              <a:ahLst/>
              <a:cxnLst/>
              <a:rect l="l" t="t" r="r" b="b"/>
              <a:pathLst>
                <a:path w="52518" h="40065" extrusionOk="0">
                  <a:moveTo>
                    <a:pt x="9151" y="0"/>
                  </a:moveTo>
                  <a:cubicBezTo>
                    <a:pt x="4099" y="0"/>
                    <a:pt x="1" y="4118"/>
                    <a:pt x="1" y="9171"/>
                  </a:cubicBezTo>
                  <a:cubicBezTo>
                    <a:pt x="1" y="14224"/>
                    <a:pt x="4099" y="18322"/>
                    <a:pt x="9151" y="18322"/>
                  </a:cubicBezTo>
                  <a:cubicBezTo>
                    <a:pt x="19834" y="18322"/>
                    <a:pt x="29482" y="24687"/>
                    <a:pt x="33679" y="34514"/>
                  </a:cubicBezTo>
                  <a:cubicBezTo>
                    <a:pt x="35171" y="37976"/>
                    <a:pt x="38553" y="40064"/>
                    <a:pt x="42113" y="40064"/>
                  </a:cubicBezTo>
                  <a:cubicBezTo>
                    <a:pt x="43307" y="40064"/>
                    <a:pt x="44540" y="39826"/>
                    <a:pt x="45714" y="39328"/>
                  </a:cubicBezTo>
                  <a:cubicBezTo>
                    <a:pt x="50369" y="37339"/>
                    <a:pt x="52517" y="31948"/>
                    <a:pt x="50528" y="27293"/>
                  </a:cubicBezTo>
                  <a:cubicBezTo>
                    <a:pt x="43426" y="10722"/>
                    <a:pt x="27194" y="0"/>
                    <a:pt x="9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2634840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2"/>
          <p:cNvSpPr txBox="1"/>
          <p:nvPr/>
        </p:nvSpPr>
        <p:spPr>
          <a:xfrm>
            <a:off x="5740625" y="17408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5740625" y="28639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>
            <a:off x="5740625" y="39806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32"/>
          <p:cNvSpPr txBox="1"/>
          <p:nvPr/>
        </p:nvSpPr>
        <p:spPr>
          <a:xfrm>
            <a:off x="5740625" y="3680950"/>
            <a:ext cx="2673900" cy="29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5740625" y="1441225"/>
            <a:ext cx="2673900" cy="29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6" name="Google Shape;626;p32"/>
          <p:cNvSpPr txBox="1"/>
          <p:nvPr/>
        </p:nvSpPr>
        <p:spPr>
          <a:xfrm>
            <a:off x="5740625" y="2561088"/>
            <a:ext cx="2673900" cy="29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7" name="Google Shape;627;p32"/>
          <p:cNvSpPr txBox="1"/>
          <p:nvPr/>
        </p:nvSpPr>
        <p:spPr>
          <a:xfrm>
            <a:off x="3631750" y="36809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3631750" y="14412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3631750" y="25610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21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635" name="Google Shape;635;p33"/>
          <p:cNvSpPr/>
          <p:nvPr/>
        </p:nvSpPr>
        <p:spPr>
          <a:xfrm>
            <a:off x="5084429" y="2116195"/>
            <a:ext cx="1258800" cy="12855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3"/>
          <p:cNvSpPr/>
          <p:nvPr/>
        </p:nvSpPr>
        <p:spPr>
          <a:xfrm>
            <a:off x="2720394" y="1613025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3"/>
          <p:cNvSpPr/>
          <p:nvPr/>
        </p:nvSpPr>
        <p:spPr>
          <a:xfrm>
            <a:off x="7049555" y="1883595"/>
            <a:ext cx="1486800" cy="15183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3"/>
          <p:cNvSpPr/>
          <p:nvPr/>
        </p:nvSpPr>
        <p:spPr>
          <a:xfrm>
            <a:off x="992425" y="2239386"/>
            <a:ext cx="1138200" cy="116250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3"/>
          <p:cNvSpPr txBox="1"/>
          <p:nvPr/>
        </p:nvSpPr>
        <p:spPr>
          <a:xfrm>
            <a:off x="602675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272040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3"/>
          <p:cNvSpPr txBox="1"/>
          <p:nvPr/>
        </p:nvSpPr>
        <p:spPr>
          <a:xfrm>
            <a:off x="4838113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33"/>
          <p:cNvSpPr txBox="1"/>
          <p:nvPr/>
        </p:nvSpPr>
        <p:spPr>
          <a:xfrm>
            <a:off x="691725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33"/>
          <p:cNvSpPr txBox="1"/>
          <p:nvPr/>
        </p:nvSpPr>
        <p:spPr>
          <a:xfrm>
            <a:off x="813631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4" name="Google Shape;644;p33"/>
          <p:cNvSpPr txBox="1"/>
          <p:nvPr/>
        </p:nvSpPr>
        <p:spPr>
          <a:xfrm>
            <a:off x="2848205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5" name="Google Shape;645;p33"/>
          <p:cNvSpPr txBox="1"/>
          <p:nvPr/>
        </p:nvSpPr>
        <p:spPr>
          <a:xfrm>
            <a:off x="4965915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6" name="Google Shape;646;p33"/>
          <p:cNvSpPr txBox="1"/>
          <p:nvPr/>
        </p:nvSpPr>
        <p:spPr>
          <a:xfrm>
            <a:off x="7058354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7" name="Google Shape;647;p33"/>
          <p:cNvSpPr txBox="1"/>
          <p:nvPr/>
        </p:nvSpPr>
        <p:spPr>
          <a:xfrm>
            <a:off x="5144725" y="25105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5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8" name="Google Shape;648;p33"/>
          <p:cNvSpPr txBox="1"/>
          <p:nvPr/>
        </p:nvSpPr>
        <p:spPr>
          <a:xfrm>
            <a:off x="7223855" y="23943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9" name="Google Shape;649;p33"/>
          <p:cNvSpPr txBox="1"/>
          <p:nvPr/>
        </p:nvSpPr>
        <p:spPr>
          <a:xfrm>
            <a:off x="992425" y="257222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0" name="Google Shape;650;p33"/>
          <p:cNvSpPr txBox="1"/>
          <p:nvPr/>
        </p:nvSpPr>
        <p:spPr>
          <a:xfrm>
            <a:off x="3027000" y="225907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656" name="Google Shape;656;p34"/>
          <p:cNvCxnSpPr>
            <a:endCxn id="657" idx="1"/>
          </p:cNvCxnSpPr>
          <p:nvPr/>
        </p:nvCxnSpPr>
        <p:spPr>
          <a:xfrm>
            <a:off x="4227250" y="3560813"/>
            <a:ext cx="1825800" cy="251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34"/>
          <p:cNvCxnSpPr>
            <a:endCxn id="659" idx="1"/>
          </p:cNvCxnSpPr>
          <p:nvPr/>
        </p:nvCxnSpPr>
        <p:spPr>
          <a:xfrm rot="10800000" flipH="1">
            <a:off x="4581250" y="2711663"/>
            <a:ext cx="1471800" cy="5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34"/>
          <p:cNvCxnSpPr>
            <a:endCxn id="661" idx="1"/>
          </p:cNvCxnSpPr>
          <p:nvPr/>
        </p:nvCxnSpPr>
        <p:spPr>
          <a:xfrm rot="10800000" flipH="1">
            <a:off x="4220650" y="1611425"/>
            <a:ext cx="1832400" cy="569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2" name="Google Shape;662;p34"/>
          <p:cNvGrpSpPr/>
          <p:nvPr/>
        </p:nvGrpSpPr>
        <p:grpSpPr>
          <a:xfrm rot="10800000">
            <a:off x="1815678" y="1184232"/>
            <a:ext cx="3542859" cy="3415175"/>
            <a:chOff x="5234157" y="1340125"/>
            <a:chExt cx="3542859" cy="3415175"/>
          </a:xfrm>
        </p:grpSpPr>
        <p:sp>
          <p:nvSpPr>
            <p:cNvPr id="663" name="Google Shape;663;p34"/>
            <p:cNvSpPr/>
            <p:nvPr/>
          </p:nvSpPr>
          <p:spPr>
            <a:xfrm rot="-899353">
              <a:off x="5705507" y="1910435"/>
              <a:ext cx="2283174" cy="2176943"/>
            </a:xfrm>
            <a:custGeom>
              <a:avLst/>
              <a:gdLst/>
              <a:ahLst/>
              <a:cxnLst/>
              <a:rect l="l" t="t" r="r" b="b"/>
              <a:pathLst>
                <a:path w="164374" h="156726" extrusionOk="0">
                  <a:moveTo>
                    <a:pt x="85999" y="1"/>
                  </a:moveTo>
                  <a:cubicBezTo>
                    <a:pt x="65945" y="1"/>
                    <a:pt x="45893" y="7650"/>
                    <a:pt x="30595" y="22947"/>
                  </a:cubicBezTo>
                  <a:cubicBezTo>
                    <a:pt x="0" y="53562"/>
                    <a:pt x="0" y="103174"/>
                    <a:pt x="30595" y="133770"/>
                  </a:cubicBezTo>
                  <a:cubicBezTo>
                    <a:pt x="45296" y="148470"/>
                    <a:pt x="65229" y="156726"/>
                    <a:pt x="85996" y="156726"/>
                  </a:cubicBezTo>
                  <a:cubicBezTo>
                    <a:pt x="106784" y="156726"/>
                    <a:pt x="126717" y="148470"/>
                    <a:pt x="141418" y="133770"/>
                  </a:cubicBezTo>
                  <a:cubicBezTo>
                    <a:pt x="156118" y="119069"/>
                    <a:pt x="164374" y="99136"/>
                    <a:pt x="164374" y="78368"/>
                  </a:cubicBezTo>
                  <a:cubicBezTo>
                    <a:pt x="164374" y="57580"/>
                    <a:pt x="156118" y="37648"/>
                    <a:pt x="141418" y="22947"/>
                  </a:cubicBezTo>
                  <a:cubicBezTo>
                    <a:pt x="126110" y="7650"/>
                    <a:pt x="106053" y="1"/>
                    <a:pt x="85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rot="-900497">
              <a:off x="5394399" y="2025006"/>
              <a:ext cx="1394277" cy="1423015"/>
            </a:xfrm>
            <a:custGeom>
              <a:avLst/>
              <a:gdLst/>
              <a:ahLst/>
              <a:cxnLst/>
              <a:rect l="l" t="t" r="r" b="b"/>
              <a:pathLst>
                <a:path w="96799" h="102448" extrusionOk="0">
                  <a:moveTo>
                    <a:pt x="84664" y="0"/>
                  </a:moveTo>
                  <a:cubicBezTo>
                    <a:pt x="34893" y="8375"/>
                    <a:pt x="1" y="53253"/>
                    <a:pt x="5133" y="102448"/>
                  </a:cubicBezTo>
                  <a:lnTo>
                    <a:pt x="96799" y="90074"/>
                  </a:lnTo>
                  <a:lnTo>
                    <a:pt x="846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rot="-899353">
              <a:off x="5873625" y="1625289"/>
              <a:ext cx="2579381" cy="2844849"/>
            </a:xfrm>
            <a:custGeom>
              <a:avLst/>
              <a:gdLst/>
              <a:ahLst/>
              <a:cxnLst/>
              <a:rect l="l" t="t" r="r" b="b"/>
              <a:pathLst>
                <a:path w="185699" h="204811" extrusionOk="0">
                  <a:moveTo>
                    <a:pt x="73301" y="0"/>
                  </a:moveTo>
                  <a:cubicBezTo>
                    <a:pt x="47148" y="0"/>
                    <a:pt x="20997" y="9957"/>
                    <a:pt x="1015" y="29869"/>
                  </a:cubicBezTo>
                  <a:lnTo>
                    <a:pt x="72529" y="101384"/>
                  </a:lnTo>
                  <a:lnTo>
                    <a:pt x="0" y="173913"/>
                  </a:lnTo>
                  <a:cubicBezTo>
                    <a:pt x="299" y="174211"/>
                    <a:pt x="597" y="174509"/>
                    <a:pt x="895" y="174808"/>
                  </a:cubicBezTo>
                  <a:cubicBezTo>
                    <a:pt x="20888" y="194810"/>
                    <a:pt x="47091" y="204811"/>
                    <a:pt x="73297" y="204811"/>
                  </a:cubicBezTo>
                  <a:cubicBezTo>
                    <a:pt x="99503" y="204811"/>
                    <a:pt x="125712" y="194810"/>
                    <a:pt x="145714" y="174808"/>
                  </a:cubicBezTo>
                  <a:cubicBezTo>
                    <a:pt x="185698" y="134823"/>
                    <a:pt x="185698" y="69993"/>
                    <a:pt x="145714" y="29989"/>
                  </a:cubicBezTo>
                  <a:cubicBezTo>
                    <a:pt x="125712" y="9997"/>
                    <a:pt x="99506" y="0"/>
                    <a:pt x="73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4"/>
          <p:cNvGrpSpPr/>
          <p:nvPr/>
        </p:nvGrpSpPr>
        <p:grpSpPr>
          <a:xfrm rot="10800000">
            <a:off x="665431" y="1030874"/>
            <a:ext cx="1418699" cy="1224946"/>
            <a:chOff x="2254922" y="1412918"/>
            <a:chExt cx="2781762" cy="2401855"/>
          </a:xfrm>
        </p:grpSpPr>
        <p:sp>
          <p:nvSpPr>
            <p:cNvPr id="667" name="Google Shape;667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34"/>
          <p:cNvSpPr txBox="1"/>
          <p:nvPr/>
        </p:nvSpPr>
        <p:spPr>
          <a:xfrm>
            <a:off x="915443" y="14670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0" name="Google Shape;670;p34"/>
          <p:cNvGrpSpPr/>
          <p:nvPr/>
        </p:nvGrpSpPr>
        <p:grpSpPr>
          <a:xfrm rot="10800000">
            <a:off x="665431" y="2134474"/>
            <a:ext cx="1418699" cy="1224946"/>
            <a:chOff x="2254922" y="1412918"/>
            <a:chExt cx="2781762" cy="2401855"/>
          </a:xfrm>
        </p:grpSpPr>
        <p:sp>
          <p:nvSpPr>
            <p:cNvPr id="671" name="Google Shape;671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34"/>
          <p:cNvSpPr txBox="1"/>
          <p:nvPr/>
        </p:nvSpPr>
        <p:spPr>
          <a:xfrm>
            <a:off x="915443" y="25706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4" name="Google Shape;674;p34"/>
          <p:cNvGrpSpPr/>
          <p:nvPr/>
        </p:nvGrpSpPr>
        <p:grpSpPr>
          <a:xfrm rot="10800000">
            <a:off x="665431" y="3238074"/>
            <a:ext cx="1418699" cy="1224946"/>
            <a:chOff x="2254922" y="1412918"/>
            <a:chExt cx="2781762" cy="2401855"/>
          </a:xfrm>
        </p:grpSpPr>
        <p:sp>
          <p:nvSpPr>
            <p:cNvPr id="675" name="Google Shape;675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34"/>
          <p:cNvSpPr txBox="1"/>
          <p:nvPr/>
        </p:nvSpPr>
        <p:spPr>
          <a:xfrm>
            <a:off x="915443" y="36742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1" name="Google Shape;661;p34"/>
          <p:cNvSpPr txBox="1"/>
          <p:nvPr/>
        </p:nvSpPr>
        <p:spPr>
          <a:xfrm>
            <a:off x="6053050" y="1435175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6053050" y="1787675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34"/>
          <p:cNvSpPr txBox="1"/>
          <p:nvPr/>
        </p:nvSpPr>
        <p:spPr>
          <a:xfrm>
            <a:off x="6053050" y="253541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6053050" y="288791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34"/>
          <p:cNvSpPr txBox="1"/>
          <p:nvPr/>
        </p:nvSpPr>
        <p:spPr>
          <a:xfrm>
            <a:off x="6053050" y="363566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6053050" y="398816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5"/>
          <p:cNvSpPr/>
          <p:nvPr/>
        </p:nvSpPr>
        <p:spPr>
          <a:xfrm rot="10800000">
            <a:off x="2873734" y="2427895"/>
            <a:ext cx="1865100" cy="70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5"/>
          <p:cNvSpPr/>
          <p:nvPr/>
        </p:nvSpPr>
        <p:spPr>
          <a:xfrm rot="10800000">
            <a:off x="2252219" y="2427895"/>
            <a:ext cx="635100" cy="700800"/>
          </a:xfrm>
          <a:prstGeom prst="flowChartDelay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 txBox="1"/>
          <p:nvPr/>
        </p:nvSpPr>
        <p:spPr>
          <a:xfrm>
            <a:off x="539013" y="2663401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8" name="Google Shape;688;p3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89" name="Google Shape;689;p35"/>
          <p:cNvGrpSpPr/>
          <p:nvPr/>
        </p:nvGrpSpPr>
        <p:grpSpPr>
          <a:xfrm rot="5400000">
            <a:off x="5511497" y="1852561"/>
            <a:ext cx="700764" cy="1851535"/>
            <a:chOff x="3678133" y="2401363"/>
            <a:chExt cx="752700" cy="1988760"/>
          </a:xfrm>
        </p:grpSpPr>
        <p:sp>
          <p:nvSpPr>
            <p:cNvPr id="690" name="Google Shape;690;p35"/>
            <p:cNvSpPr/>
            <p:nvPr/>
          </p:nvSpPr>
          <p:spPr>
            <a:xfrm rot="-5400000">
              <a:off x="3713383" y="2366113"/>
              <a:ext cx="682200" cy="7527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 rot="-5400000">
              <a:off x="3395833" y="3355123"/>
              <a:ext cx="1317300" cy="75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5"/>
          <p:cNvSpPr txBox="1"/>
          <p:nvPr/>
        </p:nvSpPr>
        <p:spPr>
          <a:xfrm>
            <a:off x="7241466" y="266344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3" name="Google Shape;693;p35"/>
          <p:cNvGrpSpPr/>
          <p:nvPr/>
        </p:nvGrpSpPr>
        <p:grpSpPr>
          <a:xfrm rot="5400000">
            <a:off x="5212245" y="1271595"/>
            <a:ext cx="700787" cy="1253054"/>
            <a:chOff x="2643134" y="3044200"/>
            <a:chExt cx="752725" cy="1345923"/>
          </a:xfrm>
        </p:grpSpPr>
        <p:sp>
          <p:nvSpPr>
            <p:cNvPr id="694" name="Google Shape;694;p35"/>
            <p:cNvSpPr/>
            <p:nvPr/>
          </p:nvSpPr>
          <p:spPr>
            <a:xfrm rot="-5400000">
              <a:off x="2678409" y="3008950"/>
              <a:ext cx="682200" cy="752700"/>
            </a:xfrm>
            <a:prstGeom prst="flowChartDelay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 rot="-5400000">
              <a:off x="2682284" y="3676573"/>
              <a:ext cx="674400" cy="75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35"/>
          <p:cNvSpPr txBox="1"/>
          <p:nvPr/>
        </p:nvSpPr>
        <p:spPr>
          <a:xfrm>
            <a:off x="7241466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7" name="Google Shape;697;p35"/>
          <p:cNvGrpSpPr/>
          <p:nvPr/>
        </p:nvGrpSpPr>
        <p:grpSpPr>
          <a:xfrm rot="-5400000">
            <a:off x="3462655" y="972335"/>
            <a:ext cx="700787" cy="1851570"/>
            <a:chOff x="5748132" y="2401326"/>
            <a:chExt cx="752725" cy="1988797"/>
          </a:xfrm>
        </p:grpSpPr>
        <p:sp>
          <p:nvSpPr>
            <p:cNvPr id="698" name="Google Shape;698;p35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35"/>
          <p:cNvSpPr txBox="1"/>
          <p:nvPr/>
        </p:nvSpPr>
        <p:spPr>
          <a:xfrm>
            <a:off x="539013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01" name="Google Shape;701;p35"/>
          <p:cNvGrpSpPr/>
          <p:nvPr/>
        </p:nvGrpSpPr>
        <p:grpSpPr>
          <a:xfrm>
            <a:off x="539013" y="3589674"/>
            <a:ext cx="1751400" cy="1047001"/>
            <a:chOff x="539013" y="3589674"/>
            <a:chExt cx="1751400" cy="1047001"/>
          </a:xfrm>
        </p:grpSpPr>
        <p:sp>
          <p:nvSpPr>
            <p:cNvPr id="702" name="Google Shape;702;p35"/>
            <p:cNvSpPr txBox="1"/>
            <p:nvPr/>
          </p:nvSpPr>
          <p:spPr>
            <a:xfrm>
              <a:off x="539013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3" name="Google Shape;703;p35"/>
            <p:cNvSpPr txBox="1"/>
            <p:nvPr/>
          </p:nvSpPr>
          <p:spPr>
            <a:xfrm>
              <a:off x="666813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4" name="Google Shape;704;p35"/>
          <p:cNvGrpSpPr/>
          <p:nvPr/>
        </p:nvGrpSpPr>
        <p:grpSpPr>
          <a:xfrm>
            <a:off x="2643871" y="3589674"/>
            <a:ext cx="1751400" cy="1047001"/>
            <a:chOff x="2656737" y="3589674"/>
            <a:chExt cx="1751400" cy="1047001"/>
          </a:xfrm>
        </p:grpSpPr>
        <p:sp>
          <p:nvSpPr>
            <p:cNvPr id="705" name="Google Shape;705;p35"/>
            <p:cNvSpPr txBox="1"/>
            <p:nvPr/>
          </p:nvSpPr>
          <p:spPr>
            <a:xfrm>
              <a:off x="265673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35"/>
            <p:cNvSpPr txBox="1"/>
            <p:nvPr/>
          </p:nvSpPr>
          <p:spPr>
            <a:xfrm>
              <a:off x="2784537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7" name="Google Shape;707;p35"/>
          <p:cNvGrpSpPr/>
          <p:nvPr/>
        </p:nvGrpSpPr>
        <p:grpSpPr>
          <a:xfrm>
            <a:off x="4748729" y="3589699"/>
            <a:ext cx="1751400" cy="1046976"/>
            <a:chOff x="4774450" y="3589699"/>
            <a:chExt cx="1751400" cy="1046976"/>
          </a:xfrm>
        </p:grpSpPr>
        <p:sp>
          <p:nvSpPr>
            <p:cNvPr id="708" name="Google Shape;708;p35"/>
            <p:cNvSpPr txBox="1"/>
            <p:nvPr/>
          </p:nvSpPr>
          <p:spPr>
            <a:xfrm>
              <a:off x="4774450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9" name="Google Shape;709;p35"/>
            <p:cNvSpPr txBox="1"/>
            <p:nvPr/>
          </p:nvSpPr>
          <p:spPr>
            <a:xfrm>
              <a:off x="4902250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0" name="Google Shape;710;p35"/>
          <p:cNvGrpSpPr/>
          <p:nvPr/>
        </p:nvGrpSpPr>
        <p:grpSpPr>
          <a:xfrm>
            <a:off x="6853587" y="3589699"/>
            <a:ext cx="1751400" cy="1046976"/>
            <a:chOff x="6853587" y="3589699"/>
            <a:chExt cx="1751400" cy="1046976"/>
          </a:xfrm>
        </p:grpSpPr>
        <p:sp>
          <p:nvSpPr>
            <p:cNvPr id="711" name="Google Shape;711;p35"/>
            <p:cNvSpPr txBox="1"/>
            <p:nvPr/>
          </p:nvSpPr>
          <p:spPr>
            <a:xfrm>
              <a:off x="685358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a ringed planet and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2" name="Google Shape;712;p35"/>
            <p:cNvSpPr txBox="1"/>
            <p:nvPr/>
          </p:nvSpPr>
          <p:spPr>
            <a:xfrm>
              <a:off x="6981387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6"/>
          <p:cNvSpPr/>
          <p:nvPr/>
        </p:nvSpPr>
        <p:spPr>
          <a:xfrm>
            <a:off x="792500" y="1289661"/>
            <a:ext cx="3467100" cy="155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6"/>
          <p:cNvSpPr/>
          <p:nvPr/>
        </p:nvSpPr>
        <p:spPr>
          <a:xfrm>
            <a:off x="792500" y="3049286"/>
            <a:ext cx="3467100" cy="155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6"/>
          <p:cNvSpPr/>
          <p:nvPr/>
        </p:nvSpPr>
        <p:spPr>
          <a:xfrm>
            <a:off x="4884400" y="1289661"/>
            <a:ext cx="3467100" cy="155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6"/>
          <p:cNvSpPr/>
          <p:nvPr/>
        </p:nvSpPr>
        <p:spPr>
          <a:xfrm>
            <a:off x="4884400" y="3049286"/>
            <a:ext cx="3467100" cy="155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6"/>
          <p:cNvSpPr/>
          <p:nvPr/>
        </p:nvSpPr>
        <p:spPr>
          <a:xfrm>
            <a:off x="6800938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6"/>
          <p:cNvSpPr/>
          <p:nvPr/>
        </p:nvSpPr>
        <p:spPr>
          <a:xfrm>
            <a:off x="6800938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6"/>
          <p:cNvSpPr/>
          <p:nvPr/>
        </p:nvSpPr>
        <p:spPr>
          <a:xfrm>
            <a:off x="2714225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6"/>
          <p:cNvSpPr/>
          <p:nvPr/>
        </p:nvSpPr>
        <p:spPr>
          <a:xfrm>
            <a:off x="2714225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26" name="Google Shape;726;p36"/>
          <p:cNvSpPr/>
          <p:nvPr/>
        </p:nvSpPr>
        <p:spPr>
          <a:xfrm>
            <a:off x="2714163" y="1397184"/>
            <a:ext cx="1299431" cy="1299431"/>
          </a:xfrm>
          <a:prstGeom prst="pie">
            <a:avLst>
              <a:gd name="adj1" fmla="val 679910"/>
              <a:gd name="adj2" fmla="val 161321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6"/>
          <p:cNvSpPr txBox="1"/>
          <p:nvPr/>
        </p:nvSpPr>
        <p:spPr>
          <a:xfrm>
            <a:off x="8795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36"/>
          <p:cNvSpPr txBox="1"/>
          <p:nvPr/>
        </p:nvSpPr>
        <p:spPr>
          <a:xfrm>
            <a:off x="8795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2714163" y="3156809"/>
            <a:ext cx="1299431" cy="1299431"/>
          </a:xfrm>
          <a:prstGeom prst="pie">
            <a:avLst>
              <a:gd name="adj1" fmla="val 20770510"/>
              <a:gd name="adj2" fmla="val 16253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6"/>
          <p:cNvSpPr txBox="1"/>
          <p:nvPr/>
        </p:nvSpPr>
        <p:spPr>
          <a:xfrm>
            <a:off x="8795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36"/>
          <p:cNvSpPr txBox="1"/>
          <p:nvPr/>
        </p:nvSpPr>
        <p:spPr>
          <a:xfrm>
            <a:off x="8795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6800863" y="1397184"/>
            <a:ext cx="1299431" cy="1299431"/>
          </a:xfrm>
          <a:prstGeom prst="pie">
            <a:avLst>
              <a:gd name="adj1" fmla="val 19549504"/>
              <a:gd name="adj2" fmla="val 161666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6"/>
          <p:cNvSpPr txBox="1"/>
          <p:nvPr/>
        </p:nvSpPr>
        <p:spPr>
          <a:xfrm>
            <a:off x="49714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49714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6800863" y="3156809"/>
            <a:ext cx="1299431" cy="1299431"/>
          </a:xfrm>
          <a:prstGeom prst="pie">
            <a:avLst>
              <a:gd name="adj1" fmla="val 17424073"/>
              <a:gd name="adj2" fmla="val 16164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6"/>
          <p:cNvSpPr txBox="1"/>
          <p:nvPr/>
        </p:nvSpPr>
        <p:spPr>
          <a:xfrm>
            <a:off x="49714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is a ringed planet  and a gas giant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36"/>
          <p:cNvSpPr txBox="1"/>
          <p:nvPr/>
        </p:nvSpPr>
        <p:spPr>
          <a:xfrm>
            <a:off x="49714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95%	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"/>
          <p:cNvSpPr/>
          <p:nvPr/>
        </p:nvSpPr>
        <p:spPr>
          <a:xfrm>
            <a:off x="6234413" y="1442550"/>
            <a:ext cx="2116800" cy="9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44" name="Google Shape;744;p37"/>
          <p:cNvSpPr/>
          <p:nvPr/>
        </p:nvSpPr>
        <p:spPr>
          <a:xfrm>
            <a:off x="3620616" y="3093937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2596655" y="1925882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7"/>
          <p:cNvSpPr/>
          <p:nvPr/>
        </p:nvSpPr>
        <p:spPr>
          <a:xfrm>
            <a:off x="4621860" y="3575556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7"/>
          <p:cNvSpPr/>
          <p:nvPr/>
        </p:nvSpPr>
        <p:spPr>
          <a:xfrm>
            <a:off x="4978027" y="3383852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4611665" y="3242628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4372855" y="3266899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3593821" y="3580646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4975415" y="2477178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5287902" y="4045917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4886302" y="2990214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4774169" y="3343300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"/>
          <p:cNvSpPr/>
          <p:nvPr/>
        </p:nvSpPr>
        <p:spPr>
          <a:xfrm>
            <a:off x="3547512" y="1927972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7"/>
          <p:cNvSpPr/>
          <p:nvPr/>
        </p:nvSpPr>
        <p:spPr>
          <a:xfrm>
            <a:off x="3066118" y="1886172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7"/>
          <p:cNvSpPr/>
          <p:nvPr/>
        </p:nvSpPr>
        <p:spPr>
          <a:xfrm>
            <a:off x="2766439" y="2287682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7"/>
          <p:cNvSpPr/>
          <p:nvPr/>
        </p:nvSpPr>
        <p:spPr>
          <a:xfrm>
            <a:off x="4735814" y="3531937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7"/>
          <p:cNvSpPr/>
          <p:nvPr/>
        </p:nvSpPr>
        <p:spPr>
          <a:xfrm>
            <a:off x="4495824" y="1944573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7"/>
          <p:cNvSpPr/>
          <p:nvPr/>
        </p:nvSpPr>
        <p:spPr>
          <a:xfrm>
            <a:off x="5015607" y="4161067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7"/>
          <p:cNvSpPr/>
          <p:nvPr/>
        </p:nvSpPr>
        <p:spPr>
          <a:xfrm>
            <a:off x="4231619" y="3159754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3917666" y="1872908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7"/>
          <p:cNvSpPr/>
          <p:nvPr/>
        </p:nvSpPr>
        <p:spPr>
          <a:xfrm>
            <a:off x="3172420" y="1873531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4844947" y="3535190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4873242" y="2861782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4868237" y="3129466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3429565" y="1871172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5498046" y="3764530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/>
          <p:nvPr/>
        </p:nvSpPr>
        <p:spPr>
          <a:xfrm>
            <a:off x="5045334" y="3302715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3519268" y="1865930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7"/>
          <p:cNvSpPr/>
          <p:nvPr/>
        </p:nvSpPr>
        <p:spPr>
          <a:xfrm>
            <a:off x="5081482" y="2012160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7"/>
          <p:cNvSpPr/>
          <p:nvPr/>
        </p:nvSpPr>
        <p:spPr>
          <a:xfrm>
            <a:off x="4033085" y="1897903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7"/>
          <p:cNvSpPr/>
          <p:nvPr/>
        </p:nvSpPr>
        <p:spPr>
          <a:xfrm>
            <a:off x="4936757" y="3426848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7"/>
          <p:cNvSpPr/>
          <p:nvPr/>
        </p:nvSpPr>
        <p:spPr>
          <a:xfrm>
            <a:off x="3591209" y="1872335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7"/>
          <p:cNvSpPr/>
          <p:nvPr/>
        </p:nvSpPr>
        <p:spPr>
          <a:xfrm>
            <a:off x="2051476" y="1877593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7"/>
          <p:cNvSpPr/>
          <p:nvPr/>
        </p:nvSpPr>
        <p:spPr>
          <a:xfrm>
            <a:off x="792783" y="1840345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7"/>
          <p:cNvSpPr/>
          <p:nvPr/>
        </p:nvSpPr>
        <p:spPr>
          <a:xfrm>
            <a:off x="1701426" y="1909027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7"/>
          <p:cNvSpPr/>
          <p:nvPr/>
        </p:nvSpPr>
        <p:spPr>
          <a:xfrm>
            <a:off x="2755080" y="2089877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1614925" y="2891901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1903245" y="1888279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1773940" y="2955578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1931203" y="2107102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1840623" y="1895156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1896252" y="2979730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1716862" y="2983826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5384700" y="3481980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3528300" y="2043375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4897947" y="3435208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5138492" y="2475088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3029127" y="2518674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3271139" y="2657606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3416471" y="2665966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/>
          <p:nvPr/>
        </p:nvSpPr>
        <p:spPr>
          <a:xfrm>
            <a:off x="2937992" y="2574580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7"/>
          <p:cNvSpPr txBox="1"/>
          <p:nvPr/>
        </p:nvSpPr>
        <p:spPr>
          <a:xfrm>
            <a:off x="6392675" y="18944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37"/>
          <p:cNvSpPr txBox="1"/>
          <p:nvPr/>
        </p:nvSpPr>
        <p:spPr>
          <a:xfrm>
            <a:off x="6709475" y="15948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6" name="Google Shape;796;p37"/>
          <p:cNvSpPr/>
          <p:nvPr/>
        </p:nvSpPr>
        <p:spPr>
          <a:xfrm>
            <a:off x="6234413" y="2480450"/>
            <a:ext cx="2116800" cy="97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6234413" y="3518350"/>
            <a:ext cx="21168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7"/>
          <p:cNvSpPr txBox="1"/>
          <p:nvPr/>
        </p:nvSpPr>
        <p:spPr>
          <a:xfrm>
            <a:off x="6392675" y="29323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37"/>
          <p:cNvSpPr txBox="1"/>
          <p:nvPr/>
        </p:nvSpPr>
        <p:spPr>
          <a:xfrm>
            <a:off x="6709475" y="26327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0" name="Google Shape;800;p37"/>
          <p:cNvSpPr txBox="1"/>
          <p:nvPr/>
        </p:nvSpPr>
        <p:spPr>
          <a:xfrm>
            <a:off x="6392675" y="39702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37"/>
          <p:cNvSpPr txBox="1"/>
          <p:nvPr/>
        </p:nvSpPr>
        <p:spPr>
          <a:xfrm>
            <a:off x="6709475" y="36706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02" name="Google Shape;802;p37"/>
          <p:cNvGrpSpPr/>
          <p:nvPr/>
        </p:nvGrpSpPr>
        <p:grpSpPr>
          <a:xfrm>
            <a:off x="2929351" y="2401032"/>
            <a:ext cx="876987" cy="1057977"/>
            <a:chOff x="7666781" y="1670426"/>
            <a:chExt cx="844800" cy="1019049"/>
          </a:xfrm>
        </p:grpSpPr>
        <p:sp>
          <p:nvSpPr>
            <p:cNvPr id="803" name="Google Shape;803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06" name="Google Shape;806;p37"/>
          <p:cNvGrpSpPr/>
          <p:nvPr/>
        </p:nvGrpSpPr>
        <p:grpSpPr>
          <a:xfrm>
            <a:off x="1485847" y="2591161"/>
            <a:ext cx="876987" cy="1057977"/>
            <a:chOff x="7666781" y="1670426"/>
            <a:chExt cx="844800" cy="1019049"/>
          </a:xfrm>
        </p:grpSpPr>
        <p:sp>
          <p:nvSpPr>
            <p:cNvPr id="807" name="Google Shape;807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0" name="Google Shape;810;p37"/>
          <p:cNvGrpSpPr/>
          <p:nvPr/>
        </p:nvGrpSpPr>
        <p:grpSpPr>
          <a:xfrm>
            <a:off x="3891284" y="1384760"/>
            <a:ext cx="876987" cy="1057977"/>
            <a:chOff x="7666781" y="1670426"/>
            <a:chExt cx="844800" cy="1019049"/>
          </a:xfrm>
        </p:grpSpPr>
        <p:sp>
          <p:nvSpPr>
            <p:cNvPr id="811" name="Google Shape;811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19" name="Google Shape;819;p38"/>
          <p:cNvSpPr/>
          <p:nvPr/>
        </p:nvSpPr>
        <p:spPr>
          <a:xfrm rot="10800000">
            <a:off x="5326400" y="1409625"/>
            <a:ext cx="754500" cy="272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8"/>
          <p:cNvSpPr txBox="1"/>
          <p:nvPr/>
        </p:nvSpPr>
        <p:spPr>
          <a:xfrm rot="-5400000">
            <a:off x="5297924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1" name="Google Shape;821;p38"/>
          <p:cNvSpPr/>
          <p:nvPr/>
        </p:nvSpPr>
        <p:spPr>
          <a:xfrm rot="10800000">
            <a:off x="4571975" y="2009925"/>
            <a:ext cx="754500" cy="21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8"/>
          <p:cNvSpPr txBox="1"/>
          <p:nvPr/>
        </p:nvSpPr>
        <p:spPr>
          <a:xfrm rot="-5400000">
            <a:off x="454227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3" name="Google Shape;823;p38"/>
          <p:cNvSpPr/>
          <p:nvPr/>
        </p:nvSpPr>
        <p:spPr>
          <a:xfrm rot="10800000">
            <a:off x="3817525" y="3008025"/>
            <a:ext cx="754500" cy="112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8"/>
          <p:cNvSpPr txBox="1"/>
          <p:nvPr/>
        </p:nvSpPr>
        <p:spPr>
          <a:xfrm rot="-5400000">
            <a:off x="378662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5" name="Google Shape;825;p38"/>
          <p:cNvSpPr/>
          <p:nvPr/>
        </p:nvSpPr>
        <p:spPr>
          <a:xfrm rot="10800000">
            <a:off x="3063100" y="2276625"/>
            <a:ext cx="754500" cy="185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 txBox="1"/>
          <p:nvPr/>
        </p:nvSpPr>
        <p:spPr>
          <a:xfrm rot="-5400000">
            <a:off x="3030976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7" name="Google Shape;827;p38"/>
          <p:cNvSpPr txBox="1"/>
          <p:nvPr/>
        </p:nvSpPr>
        <p:spPr>
          <a:xfrm>
            <a:off x="457212" y="153077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8" name="Google Shape;828;p38"/>
          <p:cNvSpPr txBox="1"/>
          <p:nvPr/>
        </p:nvSpPr>
        <p:spPr>
          <a:xfrm>
            <a:off x="457212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38"/>
          <p:cNvSpPr txBox="1"/>
          <p:nvPr/>
        </p:nvSpPr>
        <p:spPr>
          <a:xfrm>
            <a:off x="6806997" y="319953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0" name="Google Shape;830;p38"/>
          <p:cNvSpPr txBox="1"/>
          <p:nvPr/>
        </p:nvSpPr>
        <p:spPr>
          <a:xfrm>
            <a:off x="6806997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38"/>
          <p:cNvSpPr txBox="1"/>
          <p:nvPr/>
        </p:nvSpPr>
        <p:spPr>
          <a:xfrm>
            <a:off x="6806997" y="15307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2" name="Google Shape;832;p38"/>
          <p:cNvSpPr txBox="1"/>
          <p:nvPr/>
        </p:nvSpPr>
        <p:spPr>
          <a:xfrm>
            <a:off x="6806997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38"/>
          <p:cNvSpPr txBox="1"/>
          <p:nvPr/>
        </p:nvSpPr>
        <p:spPr>
          <a:xfrm>
            <a:off x="457212" y="31995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4" name="Google Shape;834;p38"/>
          <p:cNvSpPr txBox="1"/>
          <p:nvPr/>
        </p:nvSpPr>
        <p:spPr>
          <a:xfrm>
            <a:off x="457212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5" name="Google Shape;835;p38"/>
          <p:cNvGrpSpPr/>
          <p:nvPr/>
        </p:nvGrpSpPr>
        <p:grpSpPr>
          <a:xfrm>
            <a:off x="3261742" y="4300424"/>
            <a:ext cx="353557" cy="353557"/>
            <a:chOff x="-31164450" y="2657050"/>
            <a:chExt cx="291425" cy="291425"/>
          </a:xfrm>
        </p:grpSpPr>
        <p:sp>
          <p:nvSpPr>
            <p:cNvPr id="836" name="Google Shape;836;p38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8"/>
          <p:cNvGrpSpPr/>
          <p:nvPr/>
        </p:nvGrpSpPr>
        <p:grpSpPr>
          <a:xfrm>
            <a:off x="5528693" y="4300418"/>
            <a:ext cx="353557" cy="353557"/>
            <a:chOff x="-30064925" y="2332550"/>
            <a:chExt cx="291425" cy="291425"/>
          </a:xfrm>
        </p:grpSpPr>
        <p:sp>
          <p:nvSpPr>
            <p:cNvPr id="841" name="Google Shape;841;p38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8"/>
          <p:cNvGrpSpPr/>
          <p:nvPr/>
        </p:nvGrpSpPr>
        <p:grpSpPr>
          <a:xfrm>
            <a:off x="3999741" y="4282767"/>
            <a:ext cx="388867" cy="388867"/>
            <a:chOff x="892750" y="4993750"/>
            <a:chExt cx="483125" cy="483125"/>
          </a:xfrm>
        </p:grpSpPr>
        <p:sp>
          <p:nvSpPr>
            <p:cNvPr id="845" name="Google Shape;845;p38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8" name="Google Shape;848;p38"/>
          <p:cNvGrpSpPr/>
          <p:nvPr/>
        </p:nvGrpSpPr>
        <p:grpSpPr>
          <a:xfrm>
            <a:off x="4814008" y="4300407"/>
            <a:ext cx="270453" cy="353587"/>
            <a:chOff x="-35101800" y="2631050"/>
            <a:chExt cx="222925" cy="291450"/>
          </a:xfrm>
        </p:grpSpPr>
        <p:sp>
          <p:nvSpPr>
            <p:cNvPr id="849" name="Google Shape;849;p38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58" name="Google Shape;858;p39"/>
          <p:cNvSpPr/>
          <p:nvPr/>
        </p:nvSpPr>
        <p:spPr>
          <a:xfrm rot="10800000" flipH="1">
            <a:off x="557650" y="3281171"/>
            <a:ext cx="8022356" cy="12700"/>
          </a:xfrm>
          <a:custGeom>
            <a:avLst/>
            <a:gdLst/>
            <a:ahLst/>
            <a:cxnLst/>
            <a:rect l="l" t="t" r="r" b="b"/>
            <a:pathLst>
              <a:path w="103301" h="1" fill="none" extrusionOk="0">
                <a:moveTo>
                  <a:pt x="0" y="1"/>
                </a:moveTo>
                <a:lnTo>
                  <a:pt x="103300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p39"/>
          <p:cNvGrpSpPr/>
          <p:nvPr/>
        </p:nvGrpSpPr>
        <p:grpSpPr>
          <a:xfrm>
            <a:off x="1186768" y="2086011"/>
            <a:ext cx="790069" cy="1291157"/>
            <a:chOff x="1274820" y="2165090"/>
            <a:chExt cx="548659" cy="896699"/>
          </a:xfrm>
        </p:grpSpPr>
        <p:sp>
          <p:nvSpPr>
            <p:cNvPr id="860" name="Google Shape;860;p39"/>
            <p:cNvSpPr/>
            <p:nvPr/>
          </p:nvSpPr>
          <p:spPr>
            <a:xfrm>
              <a:off x="1468218" y="28990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1274820" y="21650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1379065" y="2289736"/>
              <a:ext cx="340168" cy="340186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1439547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1519269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1598991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6" name="Google Shape;866;p39"/>
          <p:cNvGrpSpPr/>
          <p:nvPr/>
        </p:nvGrpSpPr>
        <p:grpSpPr>
          <a:xfrm>
            <a:off x="3179840" y="2079785"/>
            <a:ext cx="790069" cy="1291247"/>
            <a:chOff x="3266099" y="2203190"/>
            <a:chExt cx="548659" cy="896699"/>
          </a:xfrm>
        </p:grpSpPr>
        <p:sp>
          <p:nvSpPr>
            <p:cNvPr id="867" name="Google Shape;867;p39"/>
            <p:cNvSpPr/>
            <p:nvPr/>
          </p:nvSpPr>
          <p:spPr>
            <a:xfrm>
              <a:off x="3459497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3266099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39"/>
            <p:cNvGrpSpPr/>
            <p:nvPr/>
          </p:nvGrpSpPr>
          <p:grpSpPr>
            <a:xfrm>
              <a:off x="3370344" y="2348440"/>
              <a:ext cx="340168" cy="298978"/>
              <a:chOff x="2081650" y="2050750"/>
              <a:chExt cx="483125" cy="424625"/>
            </a:xfrm>
          </p:grpSpPr>
          <p:sp>
            <p:nvSpPr>
              <p:cNvPr id="870" name="Google Shape;870;p39"/>
              <p:cNvSpPr/>
              <p:nvPr/>
            </p:nvSpPr>
            <p:spPr>
              <a:xfrm>
                <a:off x="2081650" y="2050750"/>
                <a:ext cx="483125" cy="4246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6985" extrusionOk="0">
                    <a:moveTo>
                      <a:pt x="5662" y="1402"/>
                    </a:moveTo>
                    <a:lnTo>
                      <a:pt x="5662" y="13770"/>
                    </a:lnTo>
                    <a:lnTo>
                      <a:pt x="1133" y="15581"/>
                    </a:lnTo>
                    <a:lnTo>
                      <a:pt x="1133" y="3214"/>
                    </a:lnTo>
                    <a:lnTo>
                      <a:pt x="5662" y="1402"/>
                    </a:lnTo>
                    <a:close/>
                    <a:moveTo>
                      <a:pt x="18192" y="1402"/>
                    </a:moveTo>
                    <a:lnTo>
                      <a:pt x="18192" y="13770"/>
                    </a:lnTo>
                    <a:lnTo>
                      <a:pt x="13663" y="15581"/>
                    </a:lnTo>
                    <a:lnTo>
                      <a:pt x="13663" y="3214"/>
                    </a:lnTo>
                    <a:lnTo>
                      <a:pt x="18192" y="1402"/>
                    </a:lnTo>
                    <a:close/>
                    <a:moveTo>
                      <a:pt x="6794" y="1348"/>
                    </a:moveTo>
                    <a:lnTo>
                      <a:pt x="12531" y="3241"/>
                    </a:lnTo>
                    <a:lnTo>
                      <a:pt x="12531" y="9464"/>
                    </a:lnTo>
                    <a:lnTo>
                      <a:pt x="12510" y="9461"/>
                    </a:lnTo>
                    <a:cubicBezTo>
                      <a:pt x="12205" y="9437"/>
                      <a:pt x="11903" y="9364"/>
                      <a:pt x="11619" y="9244"/>
                    </a:cubicBezTo>
                    <a:cubicBezTo>
                      <a:pt x="11548" y="9214"/>
                      <a:pt x="11474" y="9200"/>
                      <a:pt x="11401" y="9200"/>
                    </a:cubicBezTo>
                    <a:cubicBezTo>
                      <a:pt x="11181" y="9200"/>
                      <a:pt x="10970" y="9330"/>
                      <a:pt x="10879" y="9546"/>
                    </a:cubicBezTo>
                    <a:cubicBezTo>
                      <a:pt x="10759" y="9832"/>
                      <a:pt x="10891" y="10165"/>
                      <a:pt x="11178" y="10288"/>
                    </a:cubicBezTo>
                    <a:cubicBezTo>
                      <a:pt x="11574" y="10454"/>
                      <a:pt x="11994" y="10557"/>
                      <a:pt x="12422" y="10590"/>
                    </a:cubicBezTo>
                    <a:lnTo>
                      <a:pt x="12468" y="10590"/>
                    </a:lnTo>
                    <a:cubicBezTo>
                      <a:pt x="12489" y="10590"/>
                      <a:pt x="12510" y="10587"/>
                      <a:pt x="12531" y="10584"/>
                    </a:cubicBezTo>
                    <a:lnTo>
                      <a:pt x="12531" y="15633"/>
                    </a:lnTo>
                    <a:lnTo>
                      <a:pt x="6794" y="13746"/>
                    </a:lnTo>
                    <a:lnTo>
                      <a:pt x="6794" y="6774"/>
                    </a:lnTo>
                    <a:cubicBezTo>
                      <a:pt x="6951" y="6777"/>
                      <a:pt x="7105" y="6795"/>
                      <a:pt x="7259" y="6822"/>
                    </a:cubicBezTo>
                    <a:cubicBezTo>
                      <a:pt x="7295" y="6828"/>
                      <a:pt x="7331" y="6834"/>
                      <a:pt x="7368" y="6834"/>
                    </a:cubicBezTo>
                    <a:cubicBezTo>
                      <a:pt x="7658" y="6831"/>
                      <a:pt x="7902" y="6611"/>
                      <a:pt x="7929" y="6321"/>
                    </a:cubicBezTo>
                    <a:cubicBezTo>
                      <a:pt x="7957" y="6028"/>
                      <a:pt x="7760" y="5765"/>
                      <a:pt x="7473" y="5711"/>
                    </a:cubicBezTo>
                    <a:cubicBezTo>
                      <a:pt x="7250" y="5669"/>
                      <a:pt x="7020" y="5644"/>
                      <a:pt x="6794" y="5641"/>
                    </a:cubicBezTo>
                    <a:lnTo>
                      <a:pt x="6794" y="1348"/>
                    </a:lnTo>
                    <a:close/>
                    <a:moveTo>
                      <a:pt x="18757" y="0"/>
                    </a:moveTo>
                    <a:cubicBezTo>
                      <a:pt x="18687" y="0"/>
                      <a:pt x="18616" y="13"/>
                      <a:pt x="18549" y="40"/>
                    </a:cubicBezTo>
                    <a:lnTo>
                      <a:pt x="13077" y="2229"/>
                    </a:lnTo>
                    <a:lnTo>
                      <a:pt x="6405" y="28"/>
                    </a:lnTo>
                    <a:cubicBezTo>
                      <a:pt x="6395" y="25"/>
                      <a:pt x="6386" y="25"/>
                      <a:pt x="6380" y="22"/>
                    </a:cubicBezTo>
                    <a:cubicBezTo>
                      <a:pt x="6371" y="19"/>
                      <a:pt x="6359" y="16"/>
                      <a:pt x="6347" y="13"/>
                    </a:cubicBezTo>
                    <a:lnTo>
                      <a:pt x="6311" y="7"/>
                    </a:lnTo>
                    <a:cubicBezTo>
                      <a:pt x="6302" y="7"/>
                      <a:pt x="6290" y="4"/>
                      <a:pt x="6281" y="4"/>
                    </a:cubicBezTo>
                    <a:lnTo>
                      <a:pt x="6211" y="4"/>
                    </a:lnTo>
                    <a:cubicBezTo>
                      <a:pt x="6199" y="4"/>
                      <a:pt x="6187" y="4"/>
                      <a:pt x="6172" y="7"/>
                    </a:cubicBezTo>
                    <a:cubicBezTo>
                      <a:pt x="6166" y="9"/>
                      <a:pt x="6161" y="9"/>
                      <a:pt x="6157" y="9"/>
                    </a:cubicBezTo>
                    <a:cubicBezTo>
                      <a:pt x="6152" y="9"/>
                      <a:pt x="6148" y="9"/>
                      <a:pt x="6142" y="10"/>
                    </a:cubicBezTo>
                    <a:cubicBezTo>
                      <a:pt x="6133" y="13"/>
                      <a:pt x="6118" y="13"/>
                      <a:pt x="6106" y="16"/>
                    </a:cubicBezTo>
                    <a:lnTo>
                      <a:pt x="6075" y="22"/>
                    </a:lnTo>
                    <a:cubicBezTo>
                      <a:pt x="6063" y="28"/>
                      <a:pt x="6048" y="31"/>
                      <a:pt x="6036" y="37"/>
                    </a:cubicBezTo>
                    <a:cubicBezTo>
                      <a:pt x="6027" y="40"/>
                      <a:pt x="6021" y="40"/>
                      <a:pt x="6015" y="43"/>
                    </a:cubicBezTo>
                    <a:lnTo>
                      <a:pt x="354" y="2308"/>
                    </a:lnTo>
                    <a:cubicBezTo>
                      <a:pt x="139" y="2396"/>
                      <a:pt x="0" y="2601"/>
                      <a:pt x="0" y="2830"/>
                    </a:cubicBezTo>
                    <a:lnTo>
                      <a:pt x="0" y="16418"/>
                    </a:lnTo>
                    <a:cubicBezTo>
                      <a:pt x="0" y="16744"/>
                      <a:pt x="267" y="16984"/>
                      <a:pt x="566" y="16984"/>
                    </a:cubicBezTo>
                    <a:cubicBezTo>
                      <a:pt x="635" y="16984"/>
                      <a:pt x="706" y="16971"/>
                      <a:pt x="776" y="16943"/>
                    </a:cubicBezTo>
                    <a:lnTo>
                      <a:pt x="6248" y="14754"/>
                    </a:lnTo>
                    <a:lnTo>
                      <a:pt x="12917" y="16952"/>
                    </a:lnTo>
                    <a:cubicBezTo>
                      <a:pt x="12933" y="16958"/>
                      <a:pt x="12951" y="16964"/>
                      <a:pt x="12966" y="16967"/>
                    </a:cubicBezTo>
                    <a:cubicBezTo>
                      <a:pt x="13008" y="16976"/>
                      <a:pt x="13050" y="16983"/>
                      <a:pt x="13096" y="16983"/>
                    </a:cubicBezTo>
                    <a:lnTo>
                      <a:pt x="13099" y="16983"/>
                    </a:lnTo>
                    <a:cubicBezTo>
                      <a:pt x="13156" y="16983"/>
                      <a:pt x="13213" y="16973"/>
                      <a:pt x="13271" y="16955"/>
                    </a:cubicBezTo>
                    <a:cubicBezTo>
                      <a:pt x="13283" y="16952"/>
                      <a:pt x="13295" y="16946"/>
                      <a:pt x="13307" y="16940"/>
                    </a:cubicBezTo>
                    <a:lnTo>
                      <a:pt x="18965" y="14676"/>
                    </a:lnTo>
                    <a:cubicBezTo>
                      <a:pt x="19183" y="14591"/>
                      <a:pt x="19325" y="14386"/>
                      <a:pt x="19325" y="14153"/>
                    </a:cubicBezTo>
                    <a:lnTo>
                      <a:pt x="19325" y="566"/>
                    </a:lnTo>
                    <a:cubicBezTo>
                      <a:pt x="19325" y="379"/>
                      <a:pt x="19231" y="203"/>
                      <a:pt x="19077" y="98"/>
                    </a:cubicBezTo>
                    <a:cubicBezTo>
                      <a:pt x="18981" y="33"/>
                      <a:pt x="18869" y="0"/>
                      <a:pt x="187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2136375" y="2292025"/>
                <a:ext cx="364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679" extrusionOk="0">
                    <a:moveTo>
                      <a:pt x="820" y="1"/>
                    </a:moveTo>
                    <a:cubicBezTo>
                      <a:pt x="583" y="1"/>
                      <a:pt x="361" y="151"/>
                      <a:pt x="284" y="390"/>
                    </a:cubicBezTo>
                    <a:lnTo>
                      <a:pt x="103" y="927"/>
                    </a:lnTo>
                    <a:cubicBezTo>
                      <a:pt x="0" y="1223"/>
                      <a:pt x="160" y="1549"/>
                      <a:pt x="459" y="1649"/>
                    </a:cubicBezTo>
                    <a:cubicBezTo>
                      <a:pt x="519" y="1669"/>
                      <a:pt x="579" y="1678"/>
                      <a:pt x="639" y="1678"/>
                    </a:cubicBezTo>
                    <a:cubicBezTo>
                      <a:pt x="878" y="1678"/>
                      <a:pt x="1101" y="1525"/>
                      <a:pt x="1178" y="1284"/>
                    </a:cubicBezTo>
                    <a:lnTo>
                      <a:pt x="1356" y="746"/>
                    </a:lnTo>
                    <a:cubicBezTo>
                      <a:pt x="1456" y="450"/>
                      <a:pt x="1296" y="130"/>
                      <a:pt x="1000" y="30"/>
                    </a:cubicBezTo>
                    <a:cubicBezTo>
                      <a:pt x="940" y="10"/>
                      <a:pt x="880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2296850" y="2220800"/>
                <a:ext cx="46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066" extrusionOk="0">
                    <a:moveTo>
                      <a:pt x="634" y="1"/>
                    </a:moveTo>
                    <a:cubicBezTo>
                      <a:pt x="506" y="1"/>
                      <a:pt x="378" y="44"/>
                      <a:pt x="272" y="132"/>
                    </a:cubicBezTo>
                    <a:cubicBezTo>
                      <a:pt x="37" y="331"/>
                      <a:pt x="1" y="681"/>
                      <a:pt x="194" y="920"/>
                    </a:cubicBezTo>
                    <a:cubicBezTo>
                      <a:pt x="354" y="1113"/>
                      <a:pt x="487" y="1327"/>
                      <a:pt x="593" y="1557"/>
                    </a:cubicBezTo>
                    <a:cubicBezTo>
                      <a:pt x="626" y="1626"/>
                      <a:pt x="662" y="1696"/>
                      <a:pt x="698" y="1765"/>
                    </a:cubicBezTo>
                    <a:cubicBezTo>
                      <a:pt x="798" y="1957"/>
                      <a:pt x="993" y="2065"/>
                      <a:pt x="1195" y="2065"/>
                    </a:cubicBezTo>
                    <a:cubicBezTo>
                      <a:pt x="1285" y="2065"/>
                      <a:pt x="1377" y="2044"/>
                      <a:pt x="1462" y="1998"/>
                    </a:cubicBezTo>
                    <a:cubicBezTo>
                      <a:pt x="1740" y="1853"/>
                      <a:pt x="1843" y="1509"/>
                      <a:pt x="1698" y="1234"/>
                    </a:cubicBezTo>
                    <a:cubicBezTo>
                      <a:pt x="1670" y="1183"/>
                      <a:pt x="1643" y="1131"/>
                      <a:pt x="1622" y="1083"/>
                    </a:cubicBezTo>
                    <a:cubicBezTo>
                      <a:pt x="1474" y="763"/>
                      <a:pt x="1287" y="464"/>
                      <a:pt x="1061" y="195"/>
                    </a:cubicBezTo>
                    <a:cubicBezTo>
                      <a:pt x="949" y="67"/>
                      <a:pt x="792" y="1"/>
                      <a:pt x="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2158650" y="2216775"/>
                <a:ext cx="47275" cy="514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057" extrusionOk="0">
                    <a:moveTo>
                      <a:pt x="1264" y="1"/>
                    </a:moveTo>
                    <a:cubicBezTo>
                      <a:pt x="1109" y="1"/>
                      <a:pt x="955" y="63"/>
                      <a:pt x="843" y="187"/>
                    </a:cubicBezTo>
                    <a:lnTo>
                      <a:pt x="846" y="184"/>
                    </a:lnTo>
                    <a:lnTo>
                      <a:pt x="846" y="184"/>
                    </a:lnTo>
                    <a:cubicBezTo>
                      <a:pt x="547" y="498"/>
                      <a:pt x="305" y="860"/>
                      <a:pt x="130" y="1256"/>
                    </a:cubicBezTo>
                    <a:cubicBezTo>
                      <a:pt x="0" y="1543"/>
                      <a:pt x="127" y="1878"/>
                      <a:pt x="414" y="2005"/>
                    </a:cubicBezTo>
                    <a:cubicBezTo>
                      <a:pt x="486" y="2038"/>
                      <a:pt x="565" y="2056"/>
                      <a:pt x="643" y="2056"/>
                    </a:cubicBezTo>
                    <a:cubicBezTo>
                      <a:pt x="867" y="2056"/>
                      <a:pt x="1069" y="1923"/>
                      <a:pt x="1163" y="1721"/>
                    </a:cubicBezTo>
                    <a:cubicBezTo>
                      <a:pt x="1286" y="1443"/>
                      <a:pt x="1455" y="1187"/>
                      <a:pt x="1664" y="966"/>
                    </a:cubicBezTo>
                    <a:cubicBezTo>
                      <a:pt x="1890" y="740"/>
                      <a:pt x="1884" y="374"/>
                      <a:pt x="1655" y="157"/>
                    </a:cubicBezTo>
                    <a:cubicBezTo>
                      <a:pt x="1544" y="52"/>
                      <a:pt x="1404" y="1"/>
                      <a:pt x="1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2426475" y="2255725"/>
                <a:ext cx="55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876" extrusionOk="0">
                    <a:moveTo>
                      <a:pt x="1592" y="1"/>
                    </a:moveTo>
                    <a:cubicBezTo>
                      <a:pt x="1423" y="1"/>
                      <a:pt x="1257" y="76"/>
                      <a:pt x="1144" y="220"/>
                    </a:cubicBezTo>
                    <a:cubicBezTo>
                      <a:pt x="960" y="462"/>
                      <a:pt x="734" y="667"/>
                      <a:pt x="477" y="830"/>
                    </a:cubicBezTo>
                    <a:cubicBezTo>
                      <a:pt x="0" y="1135"/>
                      <a:pt x="218" y="1875"/>
                      <a:pt x="782" y="1875"/>
                    </a:cubicBezTo>
                    <a:cubicBezTo>
                      <a:pt x="891" y="1875"/>
                      <a:pt x="997" y="1845"/>
                      <a:pt x="1087" y="1784"/>
                    </a:cubicBezTo>
                    <a:cubicBezTo>
                      <a:pt x="1452" y="1552"/>
                      <a:pt x="1776" y="1256"/>
                      <a:pt x="2041" y="912"/>
                    </a:cubicBezTo>
                    <a:cubicBezTo>
                      <a:pt x="2234" y="667"/>
                      <a:pt x="2186" y="311"/>
                      <a:pt x="1939" y="121"/>
                    </a:cubicBezTo>
                    <a:cubicBezTo>
                      <a:pt x="1835" y="40"/>
                      <a:pt x="1713" y="1"/>
                      <a:pt x="1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2473050" y="2192325"/>
                <a:ext cx="37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660" extrusionOk="0">
                    <a:moveTo>
                      <a:pt x="838" y="0"/>
                    </a:moveTo>
                    <a:cubicBezTo>
                      <a:pt x="609" y="0"/>
                      <a:pt x="393" y="140"/>
                      <a:pt x="308" y="368"/>
                    </a:cubicBezTo>
                    <a:lnTo>
                      <a:pt x="109" y="896"/>
                    </a:lnTo>
                    <a:cubicBezTo>
                      <a:pt x="0" y="1189"/>
                      <a:pt x="148" y="1515"/>
                      <a:pt x="441" y="1624"/>
                    </a:cubicBezTo>
                    <a:cubicBezTo>
                      <a:pt x="506" y="1648"/>
                      <a:pt x="573" y="1660"/>
                      <a:pt x="639" y="1660"/>
                    </a:cubicBezTo>
                    <a:cubicBezTo>
                      <a:pt x="868" y="1660"/>
                      <a:pt x="1084" y="1520"/>
                      <a:pt x="1169" y="1292"/>
                    </a:cubicBezTo>
                    <a:lnTo>
                      <a:pt x="1368" y="764"/>
                    </a:lnTo>
                    <a:cubicBezTo>
                      <a:pt x="1480" y="471"/>
                      <a:pt x="1329" y="145"/>
                      <a:pt x="1036" y="36"/>
                    </a:cubicBezTo>
                    <a:cubicBezTo>
                      <a:pt x="971" y="12"/>
                      <a:pt x="904" y="0"/>
                      <a:pt x="8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76" name="Google Shape;876;p39"/>
          <p:cNvGrpSpPr/>
          <p:nvPr/>
        </p:nvGrpSpPr>
        <p:grpSpPr>
          <a:xfrm>
            <a:off x="5172954" y="2084557"/>
            <a:ext cx="790069" cy="1291247"/>
            <a:chOff x="5239041" y="2203190"/>
            <a:chExt cx="548659" cy="896699"/>
          </a:xfrm>
        </p:grpSpPr>
        <p:sp>
          <p:nvSpPr>
            <p:cNvPr id="877" name="Google Shape;877;p39"/>
            <p:cNvSpPr/>
            <p:nvPr/>
          </p:nvSpPr>
          <p:spPr>
            <a:xfrm>
              <a:off x="5432439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5239041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9" name="Google Shape;879;p39"/>
            <p:cNvGrpSpPr/>
            <p:nvPr/>
          </p:nvGrpSpPr>
          <p:grpSpPr>
            <a:xfrm>
              <a:off x="5351577" y="2337808"/>
              <a:ext cx="323587" cy="320242"/>
              <a:chOff x="3282325" y="2035675"/>
              <a:chExt cx="459575" cy="454825"/>
            </a:xfrm>
          </p:grpSpPr>
          <p:sp>
            <p:nvSpPr>
              <p:cNvPr id="880" name="Google Shape;880;p39"/>
              <p:cNvSpPr/>
              <p:nvPr/>
            </p:nvSpPr>
            <p:spPr>
              <a:xfrm>
                <a:off x="3337050" y="2234125"/>
                <a:ext cx="85925" cy="20632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253" extrusionOk="0">
                    <a:moveTo>
                      <a:pt x="2305" y="1133"/>
                    </a:moveTo>
                    <a:lnTo>
                      <a:pt x="2305" y="7120"/>
                    </a:lnTo>
                    <a:lnTo>
                      <a:pt x="1133" y="7120"/>
                    </a:lnTo>
                    <a:lnTo>
                      <a:pt x="1133" y="1133"/>
                    </a:lnTo>
                    <a:close/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lnTo>
                      <a:pt x="1" y="7688"/>
                    </a:lnTo>
                    <a:cubicBezTo>
                      <a:pt x="1" y="7999"/>
                      <a:pt x="254" y="8253"/>
                      <a:pt x="568" y="8253"/>
                    </a:cubicBezTo>
                    <a:lnTo>
                      <a:pt x="2869" y="8253"/>
                    </a:lnTo>
                    <a:cubicBezTo>
                      <a:pt x="3183" y="8253"/>
                      <a:pt x="3437" y="7999"/>
                      <a:pt x="3437" y="7688"/>
                    </a:cubicBezTo>
                    <a:lnTo>
                      <a:pt x="3437" y="568"/>
                    </a:lnTo>
                    <a:cubicBezTo>
                      <a:pt x="3437" y="254"/>
                      <a:pt x="3183" y="0"/>
                      <a:pt x="28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3451275" y="2175475"/>
                <a:ext cx="84925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0599" extrusionOk="0">
                    <a:moveTo>
                      <a:pt x="2265" y="1133"/>
                    </a:moveTo>
                    <a:lnTo>
                      <a:pt x="2265" y="9466"/>
                    </a:lnTo>
                    <a:lnTo>
                      <a:pt x="1132" y="9466"/>
                    </a:lnTo>
                    <a:lnTo>
                      <a:pt x="1132" y="1133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4"/>
                      <a:pt x="0" y="565"/>
                    </a:cubicBezTo>
                    <a:lnTo>
                      <a:pt x="0" y="10034"/>
                    </a:lnTo>
                    <a:cubicBezTo>
                      <a:pt x="0" y="10345"/>
                      <a:pt x="254" y="10599"/>
                      <a:pt x="565" y="10599"/>
                    </a:cubicBezTo>
                    <a:lnTo>
                      <a:pt x="2829" y="10599"/>
                    </a:lnTo>
                    <a:cubicBezTo>
                      <a:pt x="3143" y="10599"/>
                      <a:pt x="3397" y="10345"/>
                      <a:pt x="3397" y="10034"/>
                    </a:cubicBezTo>
                    <a:lnTo>
                      <a:pt x="3397" y="565"/>
                    </a:lnTo>
                    <a:cubicBezTo>
                      <a:pt x="3397" y="254"/>
                      <a:pt x="3143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3564500" y="2116825"/>
                <a:ext cx="84950" cy="323625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12945" extrusionOk="0">
                    <a:moveTo>
                      <a:pt x="2265" y="1132"/>
                    </a:moveTo>
                    <a:lnTo>
                      <a:pt x="2265" y="11812"/>
                    </a:lnTo>
                    <a:lnTo>
                      <a:pt x="1133" y="11812"/>
                    </a:lnTo>
                    <a:lnTo>
                      <a:pt x="1133" y="1132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1"/>
                      <a:pt x="0" y="565"/>
                    </a:cubicBezTo>
                    <a:lnTo>
                      <a:pt x="0" y="12380"/>
                    </a:lnTo>
                    <a:cubicBezTo>
                      <a:pt x="0" y="12691"/>
                      <a:pt x="254" y="12945"/>
                      <a:pt x="565" y="12945"/>
                    </a:cubicBezTo>
                    <a:lnTo>
                      <a:pt x="2829" y="12945"/>
                    </a:lnTo>
                    <a:cubicBezTo>
                      <a:pt x="3144" y="12945"/>
                      <a:pt x="3397" y="12691"/>
                      <a:pt x="3397" y="12380"/>
                    </a:cubicBezTo>
                    <a:lnTo>
                      <a:pt x="3397" y="565"/>
                    </a:lnTo>
                    <a:cubicBezTo>
                      <a:pt x="3397" y="251"/>
                      <a:pt x="3144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3282325" y="2035675"/>
                <a:ext cx="4595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18193" extrusionOk="0">
                    <a:moveTo>
                      <a:pt x="568" y="0"/>
                    </a:moveTo>
                    <a:cubicBezTo>
                      <a:pt x="254" y="0"/>
                      <a:pt x="1" y="251"/>
                      <a:pt x="1" y="565"/>
                    </a:cubicBezTo>
                    <a:lnTo>
                      <a:pt x="1" y="17625"/>
                    </a:lnTo>
                    <a:cubicBezTo>
                      <a:pt x="1" y="17939"/>
                      <a:pt x="254" y="18192"/>
                      <a:pt x="568" y="18192"/>
                    </a:cubicBezTo>
                    <a:lnTo>
                      <a:pt x="17815" y="18192"/>
                    </a:lnTo>
                    <a:cubicBezTo>
                      <a:pt x="18129" y="18192"/>
                      <a:pt x="18383" y="17939"/>
                      <a:pt x="18383" y="17625"/>
                    </a:cubicBezTo>
                    <a:cubicBezTo>
                      <a:pt x="18383" y="17311"/>
                      <a:pt x="18129" y="17060"/>
                      <a:pt x="17815" y="17060"/>
                    </a:cubicBezTo>
                    <a:lnTo>
                      <a:pt x="1133" y="17060"/>
                    </a:lnTo>
                    <a:lnTo>
                      <a:pt x="1133" y="565"/>
                    </a:lnTo>
                    <a:cubicBezTo>
                      <a:pt x="1133" y="251"/>
                      <a:pt x="879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84" name="Google Shape;884;p39"/>
          <p:cNvGrpSpPr/>
          <p:nvPr/>
        </p:nvGrpSpPr>
        <p:grpSpPr>
          <a:xfrm>
            <a:off x="7166058" y="2085447"/>
            <a:ext cx="790069" cy="1291247"/>
            <a:chOff x="7258470" y="2203190"/>
            <a:chExt cx="548659" cy="896699"/>
          </a:xfrm>
        </p:grpSpPr>
        <p:sp>
          <p:nvSpPr>
            <p:cNvPr id="885" name="Google Shape;885;p39"/>
            <p:cNvSpPr/>
            <p:nvPr/>
          </p:nvSpPr>
          <p:spPr>
            <a:xfrm>
              <a:off x="7451868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7258470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7367582" y="2339586"/>
              <a:ext cx="330434" cy="316687"/>
            </a:xfrm>
            <a:custGeom>
              <a:avLst/>
              <a:gdLst/>
              <a:ahLst/>
              <a:cxnLst/>
              <a:rect l="l" t="t" r="r" b="b"/>
              <a:pathLst>
                <a:path w="18772" h="17991" extrusionOk="0">
                  <a:moveTo>
                    <a:pt x="17492" y="6197"/>
                  </a:moveTo>
                  <a:lnTo>
                    <a:pt x="17217" y="8063"/>
                  </a:lnTo>
                  <a:lnTo>
                    <a:pt x="15626" y="6472"/>
                  </a:lnTo>
                  <a:lnTo>
                    <a:pt x="17492" y="6197"/>
                  </a:lnTo>
                  <a:close/>
                  <a:moveTo>
                    <a:pt x="6055" y="9391"/>
                  </a:moveTo>
                  <a:lnTo>
                    <a:pt x="6055" y="16858"/>
                  </a:lnTo>
                  <a:lnTo>
                    <a:pt x="1133" y="16858"/>
                  </a:lnTo>
                  <a:lnTo>
                    <a:pt x="1133" y="13332"/>
                  </a:lnTo>
                  <a:lnTo>
                    <a:pt x="6055" y="9391"/>
                  </a:lnTo>
                  <a:close/>
                  <a:moveTo>
                    <a:pt x="7187" y="9141"/>
                  </a:moveTo>
                  <a:lnTo>
                    <a:pt x="11903" y="11568"/>
                  </a:lnTo>
                  <a:lnTo>
                    <a:pt x="11903" y="16858"/>
                  </a:lnTo>
                  <a:lnTo>
                    <a:pt x="7187" y="16858"/>
                  </a:lnTo>
                  <a:lnTo>
                    <a:pt x="7187" y="9141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17423"/>
                  </a:lnTo>
                  <a:cubicBezTo>
                    <a:pt x="1" y="17737"/>
                    <a:pt x="254" y="17991"/>
                    <a:pt x="565" y="17991"/>
                  </a:cubicBezTo>
                  <a:lnTo>
                    <a:pt x="18141" y="17991"/>
                  </a:lnTo>
                  <a:cubicBezTo>
                    <a:pt x="18455" y="17991"/>
                    <a:pt x="18706" y="17737"/>
                    <a:pt x="18706" y="17423"/>
                  </a:cubicBezTo>
                  <a:cubicBezTo>
                    <a:pt x="18706" y="17112"/>
                    <a:pt x="18455" y="16858"/>
                    <a:pt x="18141" y="16858"/>
                  </a:cubicBezTo>
                  <a:lnTo>
                    <a:pt x="13033" y="16858"/>
                  </a:lnTo>
                  <a:lnTo>
                    <a:pt x="13033" y="11457"/>
                  </a:lnTo>
                  <a:lnTo>
                    <a:pt x="16022" y="8467"/>
                  </a:lnTo>
                  <a:lnTo>
                    <a:pt x="17214" y="9660"/>
                  </a:lnTo>
                  <a:cubicBezTo>
                    <a:pt x="17329" y="9774"/>
                    <a:pt x="17471" y="9826"/>
                    <a:pt x="17611" y="9826"/>
                  </a:cubicBezTo>
                  <a:cubicBezTo>
                    <a:pt x="17874" y="9826"/>
                    <a:pt x="18129" y="9643"/>
                    <a:pt x="18175" y="9343"/>
                  </a:cubicBezTo>
                  <a:lnTo>
                    <a:pt x="18721" y="5608"/>
                  </a:lnTo>
                  <a:cubicBezTo>
                    <a:pt x="18771" y="5262"/>
                    <a:pt x="18501" y="4962"/>
                    <a:pt x="18164" y="4962"/>
                  </a:cubicBezTo>
                  <a:cubicBezTo>
                    <a:pt x="18137" y="4962"/>
                    <a:pt x="18109" y="4964"/>
                    <a:pt x="18081" y="4968"/>
                  </a:cubicBezTo>
                  <a:lnTo>
                    <a:pt x="14346" y="5514"/>
                  </a:lnTo>
                  <a:cubicBezTo>
                    <a:pt x="13887" y="5584"/>
                    <a:pt x="13700" y="6145"/>
                    <a:pt x="14029" y="6475"/>
                  </a:cubicBezTo>
                  <a:lnTo>
                    <a:pt x="15222" y="7667"/>
                  </a:lnTo>
                  <a:lnTo>
                    <a:pt x="12359" y="10530"/>
                  </a:lnTo>
                  <a:lnTo>
                    <a:pt x="6879" y="7710"/>
                  </a:lnTo>
                  <a:cubicBezTo>
                    <a:pt x="6867" y="7703"/>
                    <a:pt x="6855" y="7697"/>
                    <a:pt x="6846" y="7694"/>
                  </a:cubicBezTo>
                  <a:lnTo>
                    <a:pt x="6831" y="7688"/>
                  </a:lnTo>
                  <a:lnTo>
                    <a:pt x="6794" y="7673"/>
                  </a:lnTo>
                  <a:lnTo>
                    <a:pt x="6776" y="7670"/>
                  </a:lnTo>
                  <a:cubicBezTo>
                    <a:pt x="6767" y="7667"/>
                    <a:pt x="6755" y="7664"/>
                    <a:pt x="6743" y="7661"/>
                  </a:cubicBezTo>
                  <a:lnTo>
                    <a:pt x="6728" y="7658"/>
                  </a:lnTo>
                  <a:cubicBezTo>
                    <a:pt x="6713" y="7655"/>
                    <a:pt x="6695" y="7652"/>
                    <a:pt x="6680" y="7649"/>
                  </a:cubicBezTo>
                  <a:lnTo>
                    <a:pt x="6553" y="7649"/>
                  </a:lnTo>
                  <a:cubicBezTo>
                    <a:pt x="6541" y="7649"/>
                    <a:pt x="6526" y="7655"/>
                    <a:pt x="6514" y="7655"/>
                  </a:cubicBezTo>
                  <a:lnTo>
                    <a:pt x="6495" y="7661"/>
                  </a:lnTo>
                  <a:cubicBezTo>
                    <a:pt x="6483" y="7661"/>
                    <a:pt x="6474" y="7664"/>
                    <a:pt x="6465" y="7667"/>
                  </a:cubicBezTo>
                  <a:lnTo>
                    <a:pt x="6447" y="7673"/>
                  </a:lnTo>
                  <a:cubicBezTo>
                    <a:pt x="6432" y="7679"/>
                    <a:pt x="6417" y="7682"/>
                    <a:pt x="6405" y="7688"/>
                  </a:cubicBezTo>
                  <a:lnTo>
                    <a:pt x="6387" y="7697"/>
                  </a:lnTo>
                  <a:lnTo>
                    <a:pt x="6360" y="7710"/>
                  </a:lnTo>
                  <a:lnTo>
                    <a:pt x="6341" y="7719"/>
                  </a:lnTo>
                  <a:cubicBezTo>
                    <a:pt x="6332" y="7725"/>
                    <a:pt x="6323" y="7731"/>
                    <a:pt x="6314" y="7737"/>
                  </a:cubicBezTo>
                  <a:lnTo>
                    <a:pt x="6299" y="7746"/>
                  </a:lnTo>
                  <a:cubicBezTo>
                    <a:pt x="6287" y="7752"/>
                    <a:pt x="6275" y="7761"/>
                    <a:pt x="6266" y="7770"/>
                  </a:cubicBezTo>
                  <a:lnTo>
                    <a:pt x="6260" y="7776"/>
                  </a:lnTo>
                  <a:lnTo>
                    <a:pt x="1133" y="11879"/>
                  </a:lnTo>
                  <a:lnTo>
                    <a:pt x="1133" y="569"/>
                  </a:lnTo>
                  <a:cubicBezTo>
                    <a:pt x="1133" y="255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8" name="Google Shape;888;p39"/>
          <p:cNvSpPr txBox="1"/>
          <p:nvPr/>
        </p:nvSpPr>
        <p:spPr>
          <a:xfrm>
            <a:off x="70450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39"/>
          <p:cNvSpPr txBox="1"/>
          <p:nvPr/>
        </p:nvSpPr>
        <p:spPr>
          <a:xfrm>
            <a:off x="2699175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39"/>
          <p:cNvSpPr txBox="1"/>
          <p:nvPr/>
        </p:nvSpPr>
        <p:spPr>
          <a:xfrm>
            <a:off x="46936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9"/>
          <p:cNvSpPr txBox="1"/>
          <p:nvPr/>
        </p:nvSpPr>
        <p:spPr>
          <a:xfrm>
            <a:off x="66881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39"/>
          <p:cNvSpPr txBox="1"/>
          <p:nvPr/>
        </p:nvSpPr>
        <p:spPr>
          <a:xfrm>
            <a:off x="832300" y="3531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3" name="Google Shape;893;p39"/>
          <p:cNvSpPr txBox="1"/>
          <p:nvPr/>
        </p:nvSpPr>
        <p:spPr>
          <a:xfrm>
            <a:off x="2826975" y="3531650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4" name="Google Shape;894;p39"/>
          <p:cNvSpPr txBox="1"/>
          <p:nvPr/>
        </p:nvSpPr>
        <p:spPr>
          <a:xfrm>
            <a:off x="48214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5" name="Google Shape;895;p39"/>
          <p:cNvSpPr txBox="1"/>
          <p:nvPr/>
        </p:nvSpPr>
        <p:spPr>
          <a:xfrm>
            <a:off x="68159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6" name="Google Shape;896;p39"/>
          <p:cNvSpPr txBox="1"/>
          <p:nvPr/>
        </p:nvSpPr>
        <p:spPr>
          <a:xfrm>
            <a:off x="2893125" y="161948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7" name="Google Shape;897;p39"/>
          <p:cNvSpPr txBox="1"/>
          <p:nvPr/>
        </p:nvSpPr>
        <p:spPr>
          <a:xfrm>
            <a:off x="6882466" y="161949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8" name="Google Shape;898;p39"/>
          <p:cNvSpPr txBox="1"/>
          <p:nvPr/>
        </p:nvSpPr>
        <p:spPr>
          <a:xfrm>
            <a:off x="4887791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9" name="Google Shape;899;p39"/>
          <p:cNvSpPr txBox="1"/>
          <p:nvPr/>
        </p:nvSpPr>
        <p:spPr>
          <a:xfrm>
            <a:off x="898438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905" name="Google Shape;905;p40"/>
          <p:cNvSpPr/>
          <p:nvPr/>
        </p:nvSpPr>
        <p:spPr>
          <a:xfrm>
            <a:off x="465592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0"/>
          <p:cNvSpPr/>
          <p:nvPr/>
        </p:nvSpPr>
        <p:spPr>
          <a:xfrm>
            <a:off x="4984057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0"/>
          <p:cNvSpPr/>
          <p:nvPr/>
        </p:nvSpPr>
        <p:spPr>
          <a:xfrm>
            <a:off x="5312189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0"/>
          <p:cNvSpPr/>
          <p:nvPr/>
        </p:nvSpPr>
        <p:spPr>
          <a:xfrm>
            <a:off x="5640320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0"/>
          <p:cNvSpPr/>
          <p:nvPr/>
        </p:nvSpPr>
        <p:spPr>
          <a:xfrm>
            <a:off x="5968451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0"/>
          <p:cNvSpPr/>
          <p:nvPr/>
        </p:nvSpPr>
        <p:spPr>
          <a:xfrm>
            <a:off x="6296583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0"/>
          <p:cNvSpPr/>
          <p:nvPr/>
        </p:nvSpPr>
        <p:spPr>
          <a:xfrm>
            <a:off x="6624714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0"/>
          <p:cNvSpPr/>
          <p:nvPr/>
        </p:nvSpPr>
        <p:spPr>
          <a:xfrm>
            <a:off x="6952845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0"/>
          <p:cNvSpPr/>
          <p:nvPr/>
        </p:nvSpPr>
        <p:spPr>
          <a:xfrm>
            <a:off x="728097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0"/>
          <p:cNvSpPr/>
          <p:nvPr/>
        </p:nvSpPr>
        <p:spPr>
          <a:xfrm>
            <a:off x="7609108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0"/>
          <p:cNvSpPr txBox="1"/>
          <p:nvPr/>
        </p:nvSpPr>
        <p:spPr>
          <a:xfrm>
            <a:off x="8022888" y="1504563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r>
              <a:rPr lang="en-GB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16" name="Google Shape;916;p40"/>
          <p:cNvSpPr/>
          <p:nvPr/>
        </p:nvSpPr>
        <p:spPr>
          <a:xfrm>
            <a:off x="465592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0"/>
          <p:cNvSpPr/>
          <p:nvPr/>
        </p:nvSpPr>
        <p:spPr>
          <a:xfrm>
            <a:off x="4984057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0"/>
          <p:cNvSpPr/>
          <p:nvPr/>
        </p:nvSpPr>
        <p:spPr>
          <a:xfrm>
            <a:off x="5312189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0"/>
          <p:cNvSpPr/>
          <p:nvPr/>
        </p:nvSpPr>
        <p:spPr>
          <a:xfrm>
            <a:off x="5640320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0"/>
          <p:cNvSpPr/>
          <p:nvPr/>
        </p:nvSpPr>
        <p:spPr>
          <a:xfrm>
            <a:off x="5968451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0"/>
          <p:cNvSpPr/>
          <p:nvPr/>
        </p:nvSpPr>
        <p:spPr>
          <a:xfrm>
            <a:off x="6296583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0"/>
          <p:cNvSpPr/>
          <p:nvPr/>
        </p:nvSpPr>
        <p:spPr>
          <a:xfrm>
            <a:off x="6624714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0"/>
          <p:cNvSpPr/>
          <p:nvPr/>
        </p:nvSpPr>
        <p:spPr>
          <a:xfrm>
            <a:off x="6952845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0"/>
          <p:cNvSpPr/>
          <p:nvPr/>
        </p:nvSpPr>
        <p:spPr>
          <a:xfrm>
            <a:off x="728097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0"/>
          <p:cNvSpPr/>
          <p:nvPr/>
        </p:nvSpPr>
        <p:spPr>
          <a:xfrm>
            <a:off x="7609108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0"/>
          <p:cNvSpPr txBox="1"/>
          <p:nvPr/>
        </p:nvSpPr>
        <p:spPr>
          <a:xfrm>
            <a:off x="8022888" y="2330409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r>
              <a:rPr lang="en-GB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7" name="Google Shape;927;p40"/>
          <p:cNvSpPr/>
          <p:nvPr/>
        </p:nvSpPr>
        <p:spPr>
          <a:xfrm>
            <a:off x="465592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0"/>
          <p:cNvSpPr/>
          <p:nvPr/>
        </p:nvSpPr>
        <p:spPr>
          <a:xfrm>
            <a:off x="4984057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/>
          <p:cNvSpPr/>
          <p:nvPr/>
        </p:nvSpPr>
        <p:spPr>
          <a:xfrm>
            <a:off x="5312189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/>
          <p:cNvSpPr/>
          <p:nvPr/>
        </p:nvSpPr>
        <p:spPr>
          <a:xfrm>
            <a:off x="5640320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5968451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6296583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6624714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6952845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0"/>
          <p:cNvSpPr/>
          <p:nvPr/>
        </p:nvSpPr>
        <p:spPr>
          <a:xfrm>
            <a:off x="728097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0"/>
          <p:cNvSpPr/>
          <p:nvPr/>
        </p:nvSpPr>
        <p:spPr>
          <a:xfrm>
            <a:off x="7609108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0"/>
          <p:cNvSpPr txBox="1"/>
          <p:nvPr/>
        </p:nvSpPr>
        <p:spPr>
          <a:xfrm>
            <a:off x="8022888" y="3156256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</a:t>
            </a:r>
            <a:r>
              <a:rPr lang="en-GB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8" name="Google Shape;938;p40"/>
          <p:cNvSpPr/>
          <p:nvPr/>
        </p:nvSpPr>
        <p:spPr>
          <a:xfrm>
            <a:off x="465592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0"/>
          <p:cNvSpPr/>
          <p:nvPr/>
        </p:nvSpPr>
        <p:spPr>
          <a:xfrm>
            <a:off x="4984057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0"/>
          <p:cNvSpPr/>
          <p:nvPr/>
        </p:nvSpPr>
        <p:spPr>
          <a:xfrm>
            <a:off x="5312189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0"/>
          <p:cNvSpPr/>
          <p:nvPr/>
        </p:nvSpPr>
        <p:spPr>
          <a:xfrm>
            <a:off x="5640320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0"/>
          <p:cNvSpPr/>
          <p:nvPr/>
        </p:nvSpPr>
        <p:spPr>
          <a:xfrm>
            <a:off x="5968451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0"/>
          <p:cNvSpPr/>
          <p:nvPr/>
        </p:nvSpPr>
        <p:spPr>
          <a:xfrm>
            <a:off x="6296583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0"/>
          <p:cNvSpPr/>
          <p:nvPr/>
        </p:nvSpPr>
        <p:spPr>
          <a:xfrm>
            <a:off x="6624714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0"/>
          <p:cNvSpPr/>
          <p:nvPr/>
        </p:nvSpPr>
        <p:spPr>
          <a:xfrm>
            <a:off x="6952845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0"/>
          <p:cNvSpPr/>
          <p:nvPr/>
        </p:nvSpPr>
        <p:spPr>
          <a:xfrm>
            <a:off x="728097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0"/>
          <p:cNvSpPr/>
          <p:nvPr/>
        </p:nvSpPr>
        <p:spPr>
          <a:xfrm>
            <a:off x="7609108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0"/>
          <p:cNvSpPr txBox="1"/>
          <p:nvPr/>
        </p:nvSpPr>
        <p:spPr>
          <a:xfrm>
            <a:off x="8022888" y="3982102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</a:t>
            </a:r>
            <a:r>
              <a:rPr lang="en-GB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9" name="Google Shape;949;p40"/>
          <p:cNvSpPr txBox="1"/>
          <p:nvPr/>
        </p:nvSpPr>
        <p:spPr>
          <a:xfrm>
            <a:off x="3146063" y="14508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40"/>
          <p:cNvSpPr txBox="1"/>
          <p:nvPr/>
        </p:nvSpPr>
        <p:spPr>
          <a:xfrm>
            <a:off x="457200" y="136132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40"/>
          <p:cNvSpPr txBox="1"/>
          <p:nvPr/>
        </p:nvSpPr>
        <p:spPr>
          <a:xfrm>
            <a:off x="3146100" y="22991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2" name="Google Shape;952;p40"/>
          <p:cNvSpPr txBox="1"/>
          <p:nvPr/>
        </p:nvSpPr>
        <p:spPr>
          <a:xfrm>
            <a:off x="457300" y="218750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40"/>
          <p:cNvSpPr txBox="1"/>
          <p:nvPr/>
        </p:nvSpPr>
        <p:spPr>
          <a:xfrm>
            <a:off x="3146100" y="3123838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40"/>
          <p:cNvSpPr txBox="1"/>
          <p:nvPr/>
        </p:nvSpPr>
        <p:spPr>
          <a:xfrm>
            <a:off x="457300" y="301317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40"/>
          <p:cNvSpPr txBox="1"/>
          <p:nvPr/>
        </p:nvSpPr>
        <p:spPr>
          <a:xfrm>
            <a:off x="3146063" y="3948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6" name="Google Shape;956;p40"/>
          <p:cNvSpPr txBox="1"/>
          <p:nvPr/>
        </p:nvSpPr>
        <p:spPr>
          <a:xfrm>
            <a:off x="457300" y="3838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62" name="Google Shape;962;p41"/>
          <p:cNvGrpSpPr/>
          <p:nvPr/>
        </p:nvGrpSpPr>
        <p:grpSpPr>
          <a:xfrm>
            <a:off x="1272275" y="2570997"/>
            <a:ext cx="1464469" cy="583839"/>
            <a:chOff x="1638072" y="3501541"/>
            <a:chExt cx="1464469" cy="583839"/>
          </a:xfrm>
        </p:grpSpPr>
        <p:sp>
          <p:nvSpPr>
            <p:cNvPr id="963" name="Google Shape;963;p41"/>
            <p:cNvSpPr/>
            <p:nvPr/>
          </p:nvSpPr>
          <p:spPr>
            <a:xfrm>
              <a:off x="1638072" y="3629939"/>
              <a:ext cx="1464469" cy="45544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1638072" y="3501541"/>
              <a:ext cx="1464469" cy="254873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41"/>
          <p:cNvSpPr/>
          <p:nvPr/>
        </p:nvSpPr>
        <p:spPr>
          <a:xfrm>
            <a:off x="1531801" y="194158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6" name="Google Shape;966;p41"/>
          <p:cNvGrpSpPr/>
          <p:nvPr/>
        </p:nvGrpSpPr>
        <p:grpSpPr>
          <a:xfrm>
            <a:off x="3839729" y="2372430"/>
            <a:ext cx="1464529" cy="782421"/>
            <a:chOff x="2725343" y="2763325"/>
            <a:chExt cx="1464529" cy="782421"/>
          </a:xfrm>
        </p:grpSpPr>
        <p:sp>
          <p:nvSpPr>
            <p:cNvPr id="967" name="Google Shape;967;p41"/>
            <p:cNvSpPr/>
            <p:nvPr/>
          </p:nvSpPr>
          <p:spPr>
            <a:xfrm>
              <a:off x="2727387" y="2889738"/>
              <a:ext cx="1462485" cy="656007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2725343" y="2763325"/>
              <a:ext cx="1464529" cy="252829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41"/>
          <p:cNvGrpSpPr/>
          <p:nvPr/>
        </p:nvGrpSpPr>
        <p:grpSpPr>
          <a:xfrm>
            <a:off x="6407266" y="2270055"/>
            <a:ext cx="1464469" cy="884779"/>
            <a:chOff x="4189881" y="2072324"/>
            <a:chExt cx="1464469" cy="884779"/>
          </a:xfrm>
        </p:grpSpPr>
        <p:sp>
          <p:nvSpPr>
            <p:cNvPr id="970" name="Google Shape;970;p41"/>
            <p:cNvSpPr/>
            <p:nvPr/>
          </p:nvSpPr>
          <p:spPr>
            <a:xfrm>
              <a:off x="4191866" y="2200722"/>
              <a:ext cx="1462485" cy="756381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4189881" y="2072324"/>
              <a:ext cx="1464469" cy="254813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" name="Google Shape;972;p41"/>
          <p:cNvSpPr txBox="1"/>
          <p:nvPr/>
        </p:nvSpPr>
        <p:spPr>
          <a:xfrm>
            <a:off x="1128800" y="37020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41"/>
          <p:cNvSpPr txBox="1"/>
          <p:nvPr/>
        </p:nvSpPr>
        <p:spPr>
          <a:xfrm>
            <a:off x="3696275" y="370292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41"/>
          <p:cNvSpPr txBox="1"/>
          <p:nvPr/>
        </p:nvSpPr>
        <p:spPr>
          <a:xfrm>
            <a:off x="6263750" y="3702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41"/>
          <p:cNvSpPr txBox="1"/>
          <p:nvPr/>
        </p:nvSpPr>
        <p:spPr>
          <a:xfrm>
            <a:off x="1256605" y="33063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6" name="Google Shape;976;p41"/>
          <p:cNvSpPr txBox="1"/>
          <p:nvPr/>
        </p:nvSpPr>
        <p:spPr>
          <a:xfrm>
            <a:off x="3824077" y="33072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7" name="Google Shape;977;p41"/>
          <p:cNvSpPr txBox="1"/>
          <p:nvPr/>
        </p:nvSpPr>
        <p:spPr>
          <a:xfrm>
            <a:off x="6404854" y="33072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8" name="Google Shape;978;p41"/>
          <p:cNvSpPr txBox="1"/>
          <p:nvPr/>
        </p:nvSpPr>
        <p:spPr>
          <a:xfrm>
            <a:off x="1564100" y="199315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9" name="Google Shape;979;p41"/>
          <p:cNvSpPr/>
          <p:nvPr/>
        </p:nvSpPr>
        <p:spPr>
          <a:xfrm>
            <a:off x="4099326" y="174213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1"/>
          <p:cNvSpPr txBox="1"/>
          <p:nvPr/>
        </p:nvSpPr>
        <p:spPr>
          <a:xfrm>
            <a:off x="4131625" y="179370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1" name="Google Shape;981;p41"/>
          <p:cNvSpPr/>
          <p:nvPr/>
        </p:nvSpPr>
        <p:spPr>
          <a:xfrm>
            <a:off x="6666851" y="1639761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1"/>
          <p:cNvSpPr txBox="1"/>
          <p:nvPr/>
        </p:nvSpPr>
        <p:spPr>
          <a:xfrm>
            <a:off x="6699150" y="169132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88" name="Google Shape;988;p42"/>
          <p:cNvGrpSpPr/>
          <p:nvPr/>
        </p:nvGrpSpPr>
        <p:grpSpPr>
          <a:xfrm>
            <a:off x="851762" y="1416052"/>
            <a:ext cx="1244100" cy="1244100"/>
            <a:chOff x="851762" y="1342427"/>
            <a:chExt cx="1244100" cy="1244100"/>
          </a:xfrm>
        </p:grpSpPr>
        <p:sp>
          <p:nvSpPr>
            <p:cNvPr id="989" name="Google Shape;989;p42"/>
            <p:cNvSpPr/>
            <p:nvPr/>
          </p:nvSpPr>
          <p:spPr>
            <a:xfrm>
              <a:off x="851762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895152" y="1385620"/>
              <a:ext cx="1157100" cy="1157700"/>
            </a:xfrm>
            <a:prstGeom prst="blockArc">
              <a:avLst>
                <a:gd name="adj1" fmla="val 16213585"/>
                <a:gd name="adj2" fmla="val 11785190"/>
                <a:gd name="adj3" fmla="val 86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2"/>
          <p:cNvGrpSpPr/>
          <p:nvPr/>
        </p:nvGrpSpPr>
        <p:grpSpPr>
          <a:xfrm>
            <a:off x="4935067" y="3223204"/>
            <a:ext cx="1244100" cy="1244100"/>
            <a:chOff x="4935067" y="3073379"/>
            <a:chExt cx="1244100" cy="1244100"/>
          </a:xfrm>
        </p:grpSpPr>
        <p:sp>
          <p:nvSpPr>
            <p:cNvPr id="992" name="Google Shape;992;p42"/>
            <p:cNvSpPr/>
            <p:nvPr/>
          </p:nvSpPr>
          <p:spPr>
            <a:xfrm>
              <a:off x="4935067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978457" y="3116572"/>
              <a:ext cx="1157100" cy="1157700"/>
            </a:xfrm>
            <a:prstGeom prst="blockArc">
              <a:avLst>
                <a:gd name="adj1" fmla="val 16228534"/>
                <a:gd name="adj2" fmla="val 13886000"/>
                <a:gd name="adj3" fmla="val 866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42"/>
          <p:cNvGrpSpPr/>
          <p:nvPr/>
        </p:nvGrpSpPr>
        <p:grpSpPr>
          <a:xfrm rot="10800000">
            <a:off x="4935067" y="1416052"/>
            <a:ext cx="1244100" cy="1244100"/>
            <a:chOff x="4935067" y="1342427"/>
            <a:chExt cx="1244100" cy="1244100"/>
          </a:xfrm>
        </p:grpSpPr>
        <p:sp>
          <p:nvSpPr>
            <p:cNvPr id="995" name="Google Shape;995;p42"/>
            <p:cNvSpPr/>
            <p:nvPr/>
          </p:nvSpPr>
          <p:spPr>
            <a:xfrm>
              <a:off x="4935067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978457" y="1385620"/>
              <a:ext cx="1157100" cy="1157700"/>
            </a:xfrm>
            <a:prstGeom prst="blockArc">
              <a:avLst>
                <a:gd name="adj1" fmla="val 5490482"/>
                <a:gd name="adj2" fmla="val 20733218"/>
                <a:gd name="adj3" fmla="val 896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42"/>
          <p:cNvGrpSpPr/>
          <p:nvPr/>
        </p:nvGrpSpPr>
        <p:grpSpPr>
          <a:xfrm>
            <a:off x="851762" y="3223204"/>
            <a:ext cx="1244100" cy="1244100"/>
            <a:chOff x="851762" y="3073379"/>
            <a:chExt cx="1244100" cy="1244100"/>
          </a:xfrm>
        </p:grpSpPr>
        <p:sp>
          <p:nvSpPr>
            <p:cNvPr id="998" name="Google Shape;998;p42"/>
            <p:cNvSpPr/>
            <p:nvPr/>
          </p:nvSpPr>
          <p:spPr>
            <a:xfrm>
              <a:off x="851762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895152" y="3116572"/>
              <a:ext cx="1157100" cy="1157700"/>
            </a:xfrm>
            <a:prstGeom prst="blockArc">
              <a:avLst>
                <a:gd name="adj1" fmla="val 16215720"/>
                <a:gd name="adj2" fmla="val 21599774"/>
                <a:gd name="adj3" fmla="val 849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0" name="Google Shape;1000;p42"/>
          <p:cNvSpPr txBox="1"/>
          <p:nvPr/>
        </p:nvSpPr>
        <p:spPr>
          <a:xfrm>
            <a:off x="23244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1" name="Google Shape;1001;p42"/>
          <p:cNvSpPr/>
          <p:nvPr/>
        </p:nvSpPr>
        <p:spPr>
          <a:xfrm>
            <a:off x="23244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2" name="Google Shape;1002;p42"/>
          <p:cNvSpPr txBox="1"/>
          <p:nvPr/>
        </p:nvSpPr>
        <p:spPr>
          <a:xfrm>
            <a:off x="23244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42"/>
          <p:cNvSpPr/>
          <p:nvPr/>
        </p:nvSpPr>
        <p:spPr>
          <a:xfrm>
            <a:off x="23244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4" name="Google Shape;1004;p42"/>
          <p:cNvSpPr txBox="1"/>
          <p:nvPr/>
        </p:nvSpPr>
        <p:spPr>
          <a:xfrm>
            <a:off x="64077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42"/>
          <p:cNvSpPr/>
          <p:nvPr/>
        </p:nvSpPr>
        <p:spPr>
          <a:xfrm>
            <a:off x="64077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6" name="Google Shape;1006;p42"/>
          <p:cNvSpPr txBox="1"/>
          <p:nvPr/>
        </p:nvSpPr>
        <p:spPr>
          <a:xfrm>
            <a:off x="64077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42"/>
          <p:cNvSpPr/>
          <p:nvPr/>
        </p:nvSpPr>
        <p:spPr>
          <a:xfrm>
            <a:off x="64077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8" name="Google Shape;1008;p42"/>
          <p:cNvSpPr txBox="1"/>
          <p:nvPr/>
        </p:nvSpPr>
        <p:spPr>
          <a:xfrm>
            <a:off x="1033400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9" name="Google Shape;1009;p42"/>
          <p:cNvSpPr txBox="1"/>
          <p:nvPr/>
        </p:nvSpPr>
        <p:spPr>
          <a:xfrm>
            <a:off x="5116725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0" name="Google Shape;1010;p42"/>
          <p:cNvSpPr txBox="1"/>
          <p:nvPr/>
        </p:nvSpPr>
        <p:spPr>
          <a:xfrm>
            <a:off x="1033400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1" name="Google Shape;1011;p42"/>
          <p:cNvSpPr txBox="1"/>
          <p:nvPr/>
        </p:nvSpPr>
        <p:spPr>
          <a:xfrm>
            <a:off x="5116724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2705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-4717338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</p:spTree>
    <p:extLst>
      <p:ext uri="{BB962C8B-B14F-4D97-AF65-F5344CB8AC3E}">
        <p14:creationId xmlns:p14="http://schemas.microsoft.com/office/powerpoint/2010/main" val="351386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1017" name="Google Shape;1017;p43"/>
          <p:cNvGrpSpPr/>
          <p:nvPr/>
        </p:nvGrpSpPr>
        <p:grpSpPr>
          <a:xfrm>
            <a:off x="710275" y="1435775"/>
            <a:ext cx="4568828" cy="3179704"/>
            <a:chOff x="710275" y="1435775"/>
            <a:chExt cx="4568828" cy="3179704"/>
          </a:xfrm>
        </p:grpSpPr>
        <p:grpSp>
          <p:nvGrpSpPr>
            <p:cNvPr id="1018" name="Google Shape;1018;p43"/>
            <p:cNvGrpSpPr/>
            <p:nvPr/>
          </p:nvGrpSpPr>
          <p:grpSpPr>
            <a:xfrm>
              <a:off x="1253569" y="1529427"/>
              <a:ext cx="4025534" cy="3086052"/>
              <a:chOff x="1761914" y="1300550"/>
              <a:chExt cx="4751575" cy="3086052"/>
            </a:xfrm>
          </p:grpSpPr>
          <p:cxnSp>
            <p:nvCxnSpPr>
              <p:cNvPr id="1019" name="Google Shape;1019;p43"/>
              <p:cNvCxnSpPr/>
              <p:nvPr/>
            </p:nvCxnSpPr>
            <p:spPr>
              <a:xfrm>
                <a:off x="21194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0" name="Google Shape;1020;p43"/>
              <p:cNvCxnSpPr/>
              <p:nvPr/>
            </p:nvCxnSpPr>
            <p:spPr>
              <a:xfrm>
                <a:off x="292273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" name="Google Shape;1021;p43"/>
              <p:cNvCxnSpPr/>
              <p:nvPr/>
            </p:nvCxnSpPr>
            <p:spPr>
              <a:xfrm>
                <a:off x="373437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43"/>
              <p:cNvCxnSpPr/>
              <p:nvPr/>
            </p:nvCxnSpPr>
            <p:spPr>
              <a:xfrm>
                <a:off x="4546019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43"/>
              <p:cNvCxnSpPr/>
              <p:nvPr/>
            </p:nvCxnSpPr>
            <p:spPr>
              <a:xfrm>
                <a:off x="535766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43"/>
              <p:cNvCxnSpPr/>
              <p:nvPr/>
            </p:nvCxnSpPr>
            <p:spPr>
              <a:xfrm>
                <a:off x="61693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5" name="Google Shape;1025;p43"/>
              <p:cNvSpPr txBox="1"/>
              <p:nvPr/>
            </p:nvSpPr>
            <p:spPr>
              <a:xfrm>
                <a:off x="25718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6" name="Google Shape;1026;p43"/>
              <p:cNvSpPr txBox="1"/>
              <p:nvPr/>
            </p:nvSpPr>
            <p:spPr>
              <a:xfrm>
                <a:off x="338186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7" name="Google Shape;1027;p43"/>
              <p:cNvSpPr txBox="1"/>
              <p:nvPr/>
            </p:nvSpPr>
            <p:spPr>
              <a:xfrm>
                <a:off x="419183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8" name="Google Shape;1028;p43"/>
              <p:cNvSpPr txBox="1"/>
              <p:nvPr/>
            </p:nvSpPr>
            <p:spPr>
              <a:xfrm>
                <a:off x="50018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9" name="Google Shape;1029;p43"/>
              <p:cNvSpPr txBox="1"/>
              <p:nvPr/>
            </p:nvSpPr>
            <p:spPr>
              <a:xfrm>
                <a:off x="58117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30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30" name="Google Shape;1030;p43"/>
              <p:cNvSpPr txBox="1"/>
              <p:nvPr/>
            </p:nvSpPr>
            <p:spPr>
              <a:xfrm>
                <a:off x="17619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031" name="Google Shape;1031;p43"/>
            <p:cNvSpPr/>
            <p:nvPr/>
          </p:nvSpPr>
          <p:spPr>
            <a:xfrm>
              <a:off x="1551935" y="1435775"/>
              <a:ext cx="15873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3237920" y="1435775"/>
              <a:ext cx="17493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 txBox="1"/>
            <p:nvPr/>
          </p:nvSpPr>
          <p:spPr>
            <a:xfrm>
              <a:off x="710275" y="14390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January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551940" y="1937224"/>
              <a:ext cx="21417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3792238" y="1937224"/>
              <a:ext cx="1194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 txBox="1"/>
            <p:nvPr/>
          </p:nvSpPr>
          <p:spPr>
            <a:xfrm>
              <a:off x="710275" y="19405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February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551933" y="2438674"/>
              <a:ext cx="6408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2291249" y="2438674"/>
              <a:ext cx="26958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 txBox="1"/>
            <p:nvPr/>
          </p:nvSpPr>
          <p:spPr>
            <a:xfrm>
              <a:off x="710275" y="24419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March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1551936" y="2940123"/>
              <a:ext cx="16191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3269540" y="2940123"/>
              <a:ext cx="17175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 txBox="1"/>
            <p:nvPr/>
          </p:nvSpPr>
          <p:spPr>
            <a:xfrm>
              <a:off x="710275" y="29434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April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1551954" y="3441572"/>
              <a:ext cx="28410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4491331" y="3441572"/>
              <a:ext cx="4959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 txBox="1"/>
            <p:nvPr/>
          </p:nvSpPr>
          <p:spPr>
            <a:xfrm>
              <a:off x="710275" y="34448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1551954" y="3943021"/>
              <a:ext cx="1473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3124318" y="3943021"/>
              <a:ext cx="18630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 txBox="1"/>
            <p:nvPr/>
          </p:nvSpPr>
          <p:spPr>
            <a:xfrm>
              <a:off x="710275" y="39463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June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49" name="Google Shape;1049;p43"/>
          <p:cNvGrpSpPr/>
          <p:nvPr/>
        </p:nvGrpSpPr>
        <p:grpSpPr>
          <a:xfrm>
            <a:off x="5496246" y="1303491"/>
            <a:ext cx="1333504" cy="1517102"/>
            <a:chOff x="5496246" y="1303500"/>
            <a:chExt cx="1333504" cy="1517102"/>
          </a:xfrm>
        </p:grpSpPr>
        <p:sp>
          <p:nvSpPr>
            <p:cNvPr id="1050" name="Google Shape;1050;p43"/>
            <p:cNvSpPr txBox="1"/>
            <p:nvPr/>
          </p:nvSpPr>
          <p:spPr>
            <a:xfrm>
              <a:off x="5496246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1" name="Google Shape;1051;p43"/>
            <p:cNvSpPr txBox="1"/>
            <p:nvPr/>
          </p:nvSpPr>
          <p:spPr>
            <a:xfrm>
              <a:off x="5496250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2" name="Google Shape;1052;p43"/>
            <p:cNvSpPr txBox="1"/>
            <p:nvPr/>
          </p:nvSpPr>
          <p:spPr>
            <a:xfrm>
              <a:off x="5575300" y="1303500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3" name="Google Shape;1053;p43"/>
          <p:cNvGrpSpPr/>
          <p:nvPr/>
        </p:nvGrpSpPr>
        <p:grpSpPr>
          <a:xfrm>
            <a:off x="5496248" y="3241528"/>
            <a:ext cx="1338148" cy="1517096"/>
            <a:chOff x="5496248" y="3241528"/>
            <a:chExt cx="1338148" cy="1517096"/>
          </a:xfrm>
        </p:grpSpPr>
        <p:sp>
          <p:nvSpPr>
            <p:cNvPr id="1054" name="Google Shape;1054;p43"/>
            <p:cNvSpPr txBox="1"/>
            <p:nvPr/>
          </p:nvSpPr>
          <p:spPr>
            <a:xfrm>
              <a:off x="5500896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5" name="Google Shape;1055;p43"/>
            <p:cNvSpPr txBox="1"/>
            <p:nvPr/>
          </p:nvSpPr>
          <p:spPr>
            <a:xfrm>
              <a:off x="5496248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6" name="Google Shape;1056;p43"/>
            <p:cNvSpPr txBox="1"/>
            <p:nvPr/>
          </p:nvSpPr>
          <p:spPr>
            <a:xfrm>
              <a:off x="5579946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7" name="Google Shape;1057;p43"/>
          <p:cNvGrpSpPr/>
          <p:nvPr/>
        </p:nvGrpSpPr>
        <p:grpSpPr>
          <a:xfrm>
            <a:off x="7117585" y="3241528"/>
            <a:ext cx="1333500" cy="1517096"/>
            <a:chOff x="7117585" y="3241528"/>
            <a:chExt cx="1333500" cy="1517096"/>
          </a:xfrm>
        </p:grpSpPr>
        <p:sp>
          <p:nvSpPr>
            <p:cNvPr id="1058" name="Google Shape;1058;p43"/>
            <p:cNvSpPr txBox="1"/>
            <p:nvPr/>
          </p:nvSpPr>
          <p:spPr>
            <a:xfrm>
              <a:off x="7117585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9" name="Google Shape;1059;p43"/>
            <p:cNvSpPr txBox="1"/>
            <p:nvPr/>
          </p:nvSpPr>
          <p:spPr>
            <a:xfrm>
              <a:off x="7117585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cold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43"/>
            <p:cNvSpPr txBox="1"/>
            <p:nvPr/>
          </p:nvSpPr>
          <p:spPr>
            <a:xfrm>
              <a:off x="7196635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1" name="Google Shape;1061;p43"/>
          <p:cNvGrpSpPr/>
          <p:nvPr/>
        </p:nvGrpSpPr>
        <p:grpSpPr>
          <a:xfrm>
            <a:off x="7117576" y="1303491"/>
            <a:ext cx="1333507" cy="1517110"/>
            <a:chOff x="7117576" y="1303491"/>
            <a:chExt cx="1333507" cy="1517110"/>
          </a:xfrm>
        </p:grpSpPr>
        <p:sp>
          <p:nvSpPr>
            <p:cNvPr id="1062" name="Google Shape;1062;p43"/>
            <p:cNvSpPr txBox="1"/>
            <p:nvPr/>
          </p:nvSpPr>
          <p:spPr>
            <a:xfrm>
              <a:off x="7117583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3" name="Google Shape;1063;p43"/>
            <p:cNvSpPr txBox="1"/>
            <p:nvPr/>
          </p:nvSpPr>
          <p:spPr>
            <a:xfrm>
              <a:off x="7117576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43"/>
            <p:cNvSpPr txBox="1"/>
            <p:nvPr/>
          </p:nvSpPr>
          <p:spPr>
            <a:xfrm>
              <a:off x="7205986" y="1303491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70" name="Google Shape;1070;p44"/>
          <p:cNvSpPr/>
          <p:nvPr/>
        </p:nvSpPr>
        <p:spPr>
          <a:xfrm>
            <a:off x="1322792" y="2010442"/>
            <a:ext cx="569551" cy="2585497"/>
          </a:xfrm>
          <a:custGeom>
            <a:avLst/>
            <a:gdLst/>
            <a:ahLst/>
            <a:cxnLst/>
            <a:rect l="l" t="t" r="r" b="b"/>
            <a:pathLst>
              <a:path w="11825" h="53680" extrusionOk="0">
                <a:moveTo>
                  <a:pt x="5897" y="1"/>
                </a:moveTo>
                <a:lnTo>
                  <a:pt x="1" y="53679"/>
                </a:lnTo>
                <a:lnTo>
                  <a:pt x="11825" y="53679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4"/>
          <p:cNvSpPr/>
          <p:nvPr/>
        </p:nvSpPr>
        <p:spPr>
          <a:xfrm>
            <a:off x="2120901" y="2670743"/>
            <a:ext cx="569551" cy="1925203"/>
          </a:xfrm>
          <a:custGeom>
            <a:avLst/>
            <a:gdLst/>
            <a:ahLst/>
            <a:cxnLst/>
            <a:rect l="l" t="t" r="r" b="b"/>
            <a:pathLst>
              <a:path w="11825" h="39971" extrusionOk="0">
                <a:moveTo>
                  <a:pt x="5897" y="0"/>
                </a:moveTo>
                <a:lnTo>
                  <a:pt x="1" y="39970"/>
                </a:lnTo>
                <a:lnTo>
                  <a:pt x="11824" y="39970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4"/>
          <p:cNvSpPr/>
          <p:nvPr/>
        </p:nvSpPr>
        <p:spPr>
          <a:xfrm>
            <a:off x="2880913" y="1710350"/>
            <a:ext cx="569551" cy="2885425"/>
          </a:xfrm>
          <a:custGeom>
            <a:avLst/>
            <a:gdLst/>
            <a:ahLst/>
            <a:cxnLst/>
            <a:rect l="l" t="t" r="r" b="b"/>
            <a:pathLst>
              <a:path w="11825" h="65716" extrusionOk="0">
                <a:moveTo>
                  <a:pt x="5897" y="0"/>
                </a:moveTo>
                <a:lnTo>
                  <a:pt x="0" y="65715"/>
                </a:lnTo>
                <a:lnTo>
                  <a:pt x="11824" y="65715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4"/>
          <p:cNvSpPr/>
          <p:nvPr/>
        </p:nvSpPr>
        <p:spPr>
          <a:xfrm>
            <a:off x="1083123" y="1413125"/>
            <a:ext cx="3367029" cy="3197434"/>
          </a:xfrm>
          <a:custGeom>
            <a:avLst/>
            <a:gdLst/>
            <a:ahLst/>
            <a:cxnLst/>
            <a:rect l="l" t="t" r="r" b="b"/>
            <a:pathLst>
              <a:path w="62312" h="66385" fill="none" extrusionOk="0">
                <a:moveTo>
                  <a:pt x="1" y="0"/>
                </a:moveTo>
                <a:lnTo>
                  <a:pt x="1" y="66384"/>
                </a:lnTo>
                <a:lnTo>
                  <a:pt x="62312" y="66384"/>
                </a:lnTo>
              </a:path>
            </a:pathLst>
          </a:custGeom>
          <a:solidFill>
            <a:schemeClr val="lt2"/>
          </a:solidFill>
          <a:ln w="38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4"/>
          <p:cNvSpPr/>
          <p:nvPr/>
        </p:nvSpPr>
        <p:spPr>
          <a:xfrm>
            <a:off x="3640913" y="3173223"/>
            <a:ext cx="569551" cy="1422716"/>
          </a:xfrm>
          <a:custGeom>
            <a:avLst/>
            <a:gdLst/>
            <a:ahLst/>
            <a:cxnLst/>
            <a:rect l="l" t="t" r="r" b="b"/>
            <a:pathLst>
              <a:path w="11825" h="21856" extrusionOk="0">
                <a:moveTo>
                  <a:pt x="5897" y="1"/>
                </a:moveTo>
                <a:lnTo>
                  <a:pt x="0" y="21855"/>
                </a:lnTo>
                <a:lnTo>
                  <a:pt x="11824" y="21855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4"/>
          <p:cNvSpPr txBox="1"/>
          <p:nvPr/>
        </p:nvSpPr>
        <p:spPr>
          <a:xfrm>
            <a:off x="1180213" y="15784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6" name="Google Shape;1076;p44"/>
          <p:cNvSpPr txBox="1"/>
          <p:nvPr/>
        </p:nvSpPr>
        <p:spPr>
          <a:xfrm>
            <a:off x="2738350" y="12939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7" name="Google Shape;1077;p44"/>
          <p:cNvSpPr txBox="1"/>
          <p:nvPr/>
        </p:nvSpPr>
        <p:spPr>
          <a:xfrm>
            <a:off x="1978338" y="22324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8" name="Google Shape;1078;p44"/>
          <p:cNvSpPr txBox="1"/>
          <p:nvPr/>
        </p:nvSpPr>
        <p:spPr>
          <a:xfrm>
            <a:off x="3498337" y="27412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9" name="Google Shape;1079;p44"/>
          <p:cNvSpPr txBox="1"/>
          <p:nvPr/>
        </p:nvSpPr>
        <p:spPr>
          <a:xfrm>
            <a:off x="5507588" y="125391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0" name="Google Shape;1080;p44"/>
          <p:cNvSpPr txBox="1"/>
          <p:nvPr/>
        </p:nvSpPr>
        <p:spPr>
          <a:xfrm>
            <a:off x="5507588" y="15426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44"/>
          <p:cNvSpPr txBox="1"/>
          <p:nvPr/>
        </p:nvSpPr>
        <p:spPr>
          <a:xfrm>
            <a:off x="5507588" y="2127596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	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2" name="Google Shape;1082;p44"/>
          <p:cNvSpPr txBox="1"/>
          <p:nvPr/>
        </p:nvSpPr>
        <p:spPr>
          <a:xfrm>
            <a:off x="5507588" y="2416321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44"/>
          <p:cNvSpPr txBox="1"/>
          <p:nvPr/>
        </p:nvSpPr>
        <p:spPr>
          <a:xfrm>
            <a:off x="5507588" y="3001279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4" name="Google Shape;1084;p44"/>
          <p:cNvSpPr txBox="1"/>
          <p:nvPr/>
        </p:nvSpPr>
        <p:spPr>
          <a:xfrm>
            <a:off x="5507588" y="3290004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44"/>
          <p:cNvSpPr txBox="1"/>
          <p:nvPr/>
        </p:nvSpPr>
        <p:spPr>
          <a:xfrm>
            <a:off x="5507588" y="387496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6" name="Google Shape;1086;p44"/>
          <p:cNvSpPr txBox="1"/>
          <p:nvPr/>
        </p:nvSpPr>
        <p:spPr>
          <a:xfrm>
            <a:off x="5507588" y="41637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5"/>
          <p:cNvSpPr txBox="1">
            <a:spLocks noGrp="1"/>
          </p:cNvSpPr>
          <p:nvPr>
            <p:ph type="title"/>
          </p:nvPr>
        </p:nvSpPr>
        <p:spPr>
          <a:xfrm>
            <a:off x="457225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92" name="Google Shape;1092;p45"/>
          <p:cNvSpPr/>
          <p:nvPr/>
        </p:nvSpPr>
        <p:spPr>
          <a:xfrm>
            <a:off x="3695716" y="1748589"/>
            <a:ext cx="892916" cy="1220435"/>
          </a:xfrm>
          <a:custGeom>
            <a:avLst/>
            <a:gdLst/>
            <a:ahLst/>
            <a:cxnLst/>
            <a:rect l="l" t="t" r="r" b="b"/>
            <a:pathLst>
              <a:path w="15848" h="21661" extrusionOk="0">
                <a:moveTo>
                  <a:pt x="15847" y="1"/>
                </a:moveTo>
                <a:lnTo>
                  <a:pt x="14695" y="27"/>
                </a:lnTo>
                <a:lnTo>
                  <a:pt x="12458" y="242"/>
                </a:lnTo>
                <a:lnTo>
                  <a:pt x="10288" y="684"/>
                </a:lnTo>
                <a:lnTo>
                  <a:pt x="8199" y="1354"/>
                </a:lnTo>
                <a:lnTo>
                  <a:pt x="6189" y="2224"/>
                </a:lnTo>
                <a:lnTo>
                  <a:pt x="4287" y="3296"/>
                </a:lnTo>
                <a:lnTo>
                  <a:pt x="2479" y="4582"/>
                </a:lnTo>
                <a:lnTo>
                  <a:pt x="791" y="6069"/>
                </a:lnTo>
                <a:lnTo>
                  <a:pt x="1" y="6899"/>
                </a:lnTo>
                <a:lnTo>
                  <a:pt x="15847" y="21661"/>
                </a:lnTo>
                <a:lnTo>
                  <a:pt x="158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5"/>
          <p:cNvSpPr/>
          <p:nvPr/>
        </p:nvSpPr>
        <p:spPr>
          <a:xfrm>
            <a:off x="3366678" y="2137293"/>
            <a:ext cx="1867979" cy="2052895"/>
          </a:xfrm>
          <a:custGeom>
            <a:avLst/>
            <a:gdLst/>
            <a:ahLst/>
            <a:cxnLst/>
            <a:rect l="l" t="t" r="r" b="b"/>
            <a:pathLst>
              <a:path w="33154" h="36436" extrusionOk="0">
                <a:moveTo>
                  <a:pt x="5841" y="0"/>
                </a:moveTo>
                <a:lnTo>
                  <a:pt x="5291" y="603"/>
                </a:lnTo>
                <a:lnTo>
                  <a:pt x="4287" y="1835"/>
                </a:lnTo>
                <a:lnTo>
                  <a:pt x="3389" y="3095"/>
                </a:lnTo>
                <a:lnTo>
                  <a:pt x="2612" y="4407"/>
                </a:lnTo>
                <a:lnTo>
                  <a:pt x="1929" y="5774"/>
                </a:lnTo>
                <a:lnTo>
                  <a:pt x="1353" y="7180"/>
                </a:lnTo>
                <a:lnTo>
                  <a:pt x="884" y="8654"/>
                </a:lnTo>
                <a:lnTo>
                  <a:pt x="496" y="10208"/>
                </a:lnTo>
                <a:lnTo>
                  <a:pt x="348" y="11011"/>
                </a:lnTo>
                <a:lnTo>
                  <a:pt x="188" y="12029"/>
                </a:lnTo>
                <a:lnTo>
                  <a:pt x="0" y="14052"/>
                </a:lnTo>
                <a:lnTo>
                  <a:pt x="0" y="16021"/>
                </a:lnTo>
                <a:lnTo>
                  <a:pt x="188" y="17963"/>
                </a:lnTo>
                <a:lnTo>
                  <a:pt x="563" y="19852"/>
                </a:lnTo>
                <a:lnTo>
                  <a:pt x="1112" y="21714"/>
                </a:lnTo>
                <a:lnTo>
                  <a:pt x="1849" y="23549"/>
                </a:lnTo>
                <a:lnTo>
                  <a:pt x="2773" y="25358"/>
                </a:lnTo>
                <a:lnTo>
                  <a:pt x="3309" y="26242"/>
                </a:lnTo>
                <a:lnTo>
                  <a:pt x="3925" y="27179"/>
                </a:lnTo>
                <a:lnTo>
                  <a:pt x="5265" y="28921"/>
                </a:lnTo>
                <a:lnTo>
                  <a:pt x="6751" y="30488"/>
                </a:lnTo>
                <a:lnTo>
                  <a:pt x="8372" y="31868"/>
                </a:lnTo>
                <a:lnTo>
                  <a:pt x="10100" y="33087"/>
                </a:lnTo>
                <a:lnTo>
                  <a:pt x="11922" y="34118"/>
                </a:lnTo>
                <a:lnTo>
                  <a:pt x="13824" y="34962"/>
                </a:lnTo>
                <a:lnTo>
                  <a:pt x="15793" y="35619"/>
                </a:lnTo>
                <a:lnTo>
                  <a:pt x="17829" y="36087"/>
                </a:lnTo>
                <a:lnTo>
                  <a:pt x="19892" y="36369"/>
                </a:lnTo>
                <a:lnTo>
                  <a:pt x="21969" y="36436"/>
                </a:lnTo>
                <a:lnTo>
                  <a:pt x="24058" y="36315"/>
                </a:lnTo>
                <a:lnTo>
                  <a:pt x="26148" y="35980"/>
                </a:lnTo>
                <a:lnTo>
                  <a:pt x="28211" y="35431"/>
                </a:lnTo>
                <a:lnTo>
                  <a:pt x="30234" y="34681"/>
                </a:lnTo>
                <a:lnTo>
                  <a:pt x="32203" y="33716"/>
                </a:lnTo>
                <a:lnTo>
                  <a:pt x="33154" y="33140"/>
                </a:lnTo>
                <a:lnTo>
                  <a:pt x="21687" y="14762"/>
                </a:lnTo>
                <a:lnTo>
                  <a:pt x="58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5"/>
          <p:cNvSpPr/>
          <p:nvPr/>
        </p:nvSpPr>
        <p:spPr>
          <a:xfrm>
            <a:off x="4588570" y="2799200"/>
            <a:ext cx="1220435" cy="1205335"/>
          </a:xfrm>
          <a:custGeom>
            <a:avLst/>
            <a:gdLst/>
            <a:ahLst/>
            <a:cxnLst/>
            <a:rect l="l" t="t" r="r" b="b"/>
            <a:pathLst>
              <a:path w="21661" h="21393" extrusionOk="0">
                <a:moveTo>
                  <a:pt x="21446" y="0"/>
                </a:moveTo>
                <a:lnTo>
                  <a:pt x="0" y="3014"/>
                </a:lnTo>
                <a:lnTo>
                  <a:pt x="11467" y="21392"/>
                </a:lnTo>
                <a:lnTo>
                  <a:pt x="12163" y="20950"/>
                </a:lnTo>
                <a:lnTo>
                  <a:pt x="13463" y="19999"/>
                </a:lnTo>
                <a:lnTo>
                  <a:pt x="14682" y="18968"/>
                </a:lnTo>
                <a:lnTo>
                  <a:pt x="15820" y="17883"/>
                </a:lnTo>
                <a:lnTo>
                  <a:pt x="16852" y="16717"/>
                </a:lnTo>
                <a:lnTo>
                  <a:pt x="17789" y="15498"/>
                </a:lnTo>
                <a:lnTo>
                  <a:pt x="18633" y="14226"/>
                </a:lnTo>
                <a:lnTo>
                  <a:pt x="19370" y="12900"/>
                </a:lnTo>
                <a:lnTo>
                  <a:pt x="20013" y="11520"/>
                </a:lnTo>
                <a:lnTo>
                  <a:pt x="20562" y="10087"/>
                </a:lnTo>
                <a:lnTo>
                  <a:pt x="20991" y="8627"/>
                </a:lnTo>
                <a:lnTo>
                  <a:pt x="21326" y="7126"/>
                </a:lnTo>
                <a:lnTo>
                  <a:pt x="21553" y="5586"/>
                </a:lnTo>
                <a:lnTo>
                  <a:pt x="21661" y="4019"/>
                </a:lnTo>
                <a:lnTo>
                  <a:pt x="21661" y="2425"/>
                </a:lnTo>
                <a:lnTo>
                  <a:pt x="21553" y="817"/>
                </a:lnTo>
                <a:lnTo>
                  <a:pt x="214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5"/>
          <p:cNvSpPr/>
          <p:nvPr/>
        </p:nvSpPr>
        <p:spPr>
          <a:xfrm>
            <a:off x="4588570" y="1748589"/>
            <a:ext cx="1208378" cy="1220435"/>
          </a:xfrm>
          <a:custGeom>
            <a:avLst/>
            <a:gdLst/>
            <a:ahLst/>
            <a:cxnLst/>
            <a:rect l="l" t="t" r="r" b="b"/>
            <a:pathLst>
              <a:path w="21447" h="21661" extrusionOk="0">
                <a:moveTo>
                  <a:pt x="0" y="1"/>
                </a:moveTo>
                <a:lnTo>
                  <a:pt x="0" y="21661"/>
                </a:lnTo>
                <a:lnTo>
                  <a:pt x="21446" y="18647"/>
                </a:lnTo>
                <a:lnTo>
                  <a:pt x="21286" y="17642"/>
                </a:lnTo>
                <a:lnTo>
                  <a:pt x="20830" y="15673"/>
                </a:lnTo>
                <a:lnTo>
                  <a:pt x="20214" y="13798"/>
                </a:lnTo>
                <a:lnTo>
                  <a:pt x="19437" y="12016"/>
                </a:lnTo>
                <a:lnTo>
                  <a:pt x="18513" y="10315"/>
                </a:lnTo>
                <a:lnTo>
                  <a:pt x="17468" y="8721"/>
                </a:lnTo>
                <a:lnTo>
                  <a:pt x="16276" y="7248"/>
                </a:lnTo>
                <a:lnTo>
                  <a:pt x="14963" y="5881"/>
                </a:lnTo>
                <a:lnTo>
                  <a:pt x="13543" y="4649"/>
                </a:lnTo>
                <a:lnTo>
                  <a:pt x="12003" y="3537"/>
                </a:lnTo>
                <a:lnTo>
                  <a:pt x="10382" y="2573"/>
                </a:lnTo>
                <a:lnTo>
                  <a:pt x="8654" y="1742"/>
                </a:lnTo>
                <a:lnTo>
                  <a:pt x="6845" y="1072"/>
                </a:lnTo>
                <a:lnTo>
                  <a:pt x="4970" y="550"/>
                </a:lnTo>
                <a:lnTo>
                  <a:pt x="3028" y="202"/>
                </a:lnTo>
                <a:lnTo>
                  <a:pt x="1018" y="2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5"/>
          <p:cNvSpPr/>
          <p:nvPr/>
        </p:nvSpPr>
        <p:spPr>
          <a:xfrm>
            <a:off x="5181302" y="1794725"/>
            <a:ext cx="750989" cy="89866"/>
          </a:xfrm>
          <a:custGeom>
            <a:avLst/>
            <a:gdLst/>
            <a:ahLst/>
            <a:cxnLst/>
            <a:rect l="l" t="t" r="r" b="b"/>
            <a:pathLst>
              <a:path w="13329" h="1595" fill="none" extrusionOk="0">
                <a:moveTo>
                  <a:pt x="1" y="1594"/>
                </a:moveTo>
                <a:lnTo>
                  <a:pt x="1581" y="0"/>
                </a:lnTo>
                <a:lnTo>
                  <a:pt x="13329" y="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5"/>
          <p:cNvSpPr/>
          <p:nvPr/>
        </p:nvSpPr>
        <p:spPr>
          <a:xfrm>
            <a:off x="3263127" y="1785643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1595"/>
                </a:moveTo>
                <a:lnTo>
                  <a:pt x="11749" y="1"/>
                </a:ln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5"/>
          <p:cNvSpPr/>
          <p:nvPr/>
        </p:nvSpPr>
        <p:spPr>
          <a:xfrm>
            <a:off x="2708138" y="3454467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0"/>
                </a:moveTo>
                <a:lnTo>
                  <a:pt x="11749" y="1594"/>
                </a:lnTo>
                <a:lnTo>
                  <a:pt x="1" y="1594"/>
                </a:ln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5"/>
          <p:cNvSpPr/>
          <p:nvPr/>
        </p:nvSpPr>
        <p:spPr>
          <a:xfrm>
            <a:off x="5723489" y="3454480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" y="0"/>
                </a:moveTo>
                <a:lnTo>
                  <a:pt x="1595" y="1594"/>
                </a:lnTo>
                <a:lnTo>
                  <a:pt x="13343" y="1594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5"/>
          <p:cNvSpPr txBox="1"/>
          <p:nvPr/>
        </p:nvSpPr>
        <p:spPr>
          <a:xfrm>
            <a:off x="32610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1" name="Google Shape;1101;p45"/>
          <p:cNvSpPr txBox="1"/>
          <p:nvPr/>
        </p:nvSpPr>
        <p:spPr>
          <a:xfrm>
            <a:off x="5787375" y="3548850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2" name="Google Shape;1102;p45"/>
          <p:cNvSpPr txBox="1"/>
          <p:nvPr/>
        </p:nvSpPr>
        <p:spPr>
          <a:xfrm>
            <a:off x="2730725" y="35518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3" name="Google Shape;1103;p45"/>
          <p:cNvSpPr txBox="1"/>
          <p:nvPr/>
        </p:nvSpPr>
        <p:spPr>
          <a:xfrm>
            <a:off x="52452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>
            <a:off x="6806988" y="1380113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5" name="Google Shape;1105;p45"/>
          <p:cNvSpPr txBox="1"/>
          <p:nvPr/>
        </p:nvSpPr>
        <p:spPr>
          <a:xfrm>
            <a:off x="680699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>
            <a:off x="457188" y="13801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7" name="Google Shape;1107;p45"/>
          <p:cNvSpPr txBox="1"/>
          <p:nvPr/>
        </p:nvSpPr>
        <p:spPr>
          <a:xfrm>
            <a:off x="45720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>
            <a:off x="6806988" y="3548850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45"/>
          <p:cNvSpPr txBox="1"/>
          <p:nvPr/>
        </p:nvSpPr>
        <p:spPr>
          <a:xfrm>
            <a:off x="6806999" y="39317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45"/>
          <p:cNvSpPr txBox="1"/>
          <p:nvPr/>
        </p:nvSpPr>
        <p:spPr>
          <a:xfrm>
            <a:off x="457213" y="35518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45"/>
          <p:cNvSpPr txBox="1"/>
          <p:nvPr/>
        </p:nvSpPr>
        <p:spPr>
          <a:xfrm>
            <a:off x="457209" y="393180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</a:rPr>
              <a:t>read </a:t>
            </a:r>
            <a:r>
              <a:rPr lang="en-GB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48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-GB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lang="en-GB" sz="1100" b="1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lang="en-GB" sz="1100" b="1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lang="en-GB" sz="1100" b="1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-GB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133" name="Google Shape;1133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134" name="Google Shape;1134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135" name="Google Shape;1135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136" name="Google Shape;1136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8" name="Google Shape;1138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9" name="Google Shape;1139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140" name="Google Shape;1140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141" name="Google Shape;1141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3" name="Google Shape;1143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144" name="Google Shape;1144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8" name="Google Shape;1148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149" name="Google Shape;1149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150" name="Google Shape;1150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2" name="Google Shape;1152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153" name="Google Shape;1153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7" name="Google Shape;1157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158" name="Google Shape;1158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159" name="Google Shape;1159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162" name="Google Shape;1162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64" name="Google Shape;1164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65" name="Google Shape;1165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166" name="Google Shape;1166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8" name="Google Shape;1168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169" name="Google Shape;1169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86FDD-5A1C-4CAE-B7D0-A88718A57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44577" y="1425752"/>
            <a:ext cx="4142658" cy="2415998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2C32D005-B56D-40B1-AFB7-0308768C472F}"/>
              </a:ext>
            </a:extLst>
          </p:cNvPr>
          <p:cNvSpPr txBox="1">
            <a:spLocks/>
          </p:cNvSpPr>
          <p:nvPr/>
        </p:nvSpPr>
        <p:spPr>
          <a:xfrm>
            <a:off x="-4468058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</p:spTree>
    <p:extLst>
      <p:ext uri="{BB962C8B-B14F-4D97-AF65-F5344CB8AC3E}">
        <p14:creationId xmlns:p14="http://schemas.microsoft.com/office/powerpoint/2010/main" val="176387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1425752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EA4C8-CDEF-49DF-BCF6-4815E543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24521" y="1406702"/>
            <a:ext cx="4185272" cy="2415998"/>
          </a:xfrm>
          <a:prstGeom prst="rect">
            <a:avLst/>
          </a:prstGeom>
        </p:spPr>
      </p:pic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D1A782CB-7632-485E-B1C8-6335F010D1F1}"/>
              </a:ext>
            </a:extLst>
          </p:cNvPr>
          <p:cNvSpPr txBox="1">
            <a:spLocks/>
          </p:cNvSpPr>
          <p:nvPr/>
        </p:nvSpPr>
        <p:spPr>
          <a:xfrm>
            <a:off x="-4305388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143835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1406702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8C140F-881E-48BB-AD7F-8381FA02F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6027741"/>
            <a:ext cx="6035910" cy="3527417"/>
          </a:xfrm>
          <a:prstGeom prst="rect">
            <a:avLst/>
          </a:prstGeom>
        </p:spPr>
      </p:pic>
      <p:sp>
        <p:nvSpPr>
          <p:cNvPr id="17" name="Google Shape;58;p15">
            <a:extLst>
              <a:ext uri="{FF2B5EF4-FFF2-40B4-BE49-F238E27FC236}">
                <a16:creationId xmlns:a16="http://schemas.microsoft.com/office/drawing/2014/main" id="{EB9F1766-65E8-4AE5-9D99-3C47E3ACABF9}"/>
              </a:ext>
            </a:extLst>
          </p:cNvPr>
          <p:cNvSpPr txBox="1">
            <a:spLocks/>
          </p:cNvSpPr>
          <p:nvPr/>
        </p:nvSpPr>
        <p:spPr>
          <a:xfrm>
            <a:off x="3102252" y="497982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</p:spTree>
    <p:extLst>
      <p:ext uri="{BB962C8B-B14F-4D97-AF65-F5344CB8AC3E}">
        <p14:creationId xmlns:p14="http://schemas.microsoft.com/office/powerpoint/2010/main" val="1803979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6D817B-8AE6-4C58-BFB6-5DCD948D7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1297899"/>
            <a:ext cx="6035910" cy="3527417"/>
          </a:xfrm>
          <a:prstGeom prst="rect">
            <a:avLst/>
          </a:prstGeom>
        </p:spPr>
      </p:pic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3102252" y="318184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</p:spTree>
    <p:extLst>
      <p:ext uri="{BB962C8B-B14F-4D97-AF65-F5344CB8AC3E}">
        <p14:creationId xmlns:p14="http://schemas.microsoft.com/office/powerpoint/2010/main" val="297471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F0C3F696-C9AB-4DC9-9E73-1C26A0C3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15839">
            <a:off x="791291" y="1537131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8A22DF-37DC-437C-B6E0-9779F51E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2387">
            <a:off x="4940611" y="1402887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Google Shape;58;p15">
            <a:extLst>
              <a:ext uri="{FF2B5EF4-FFF2-40B4-BE49-F238E27FC236}">
                <a16:creationId xmlns:a16="http://schemas.microsoft.com/office/drawing/2014/main" id="{67028C55-F67C-4190-B788-488FEC869F94}"/>
              </a:ext>
            </a:extLst>
          </p:cNvPr>
          <p:cNvSpPr txBox="1">
            <a:spLocks/>
          </p:cNvSpPr>
          <p:nvPr/>
        </p:nvSpPr>
        <p:spPr>
          <a:xfrm rot="21316191">
            <a:off x="475679" y="337795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0" name="Google Shape;58;p15">
            <a:extLst>
              <a:ext uri="{FF2B5EF4-FFF2-40B4-BE49-F238E27FC236}">
                <a16:creationId xmlns:a16="http://schemas.microsoft.com/office/drawing/2014/main" id="{8A70FF04-7D48-4E65-B4AC-291DE4D55FC1}"/>
              </a:ext>
            </a:extLst>
          </p:cNvPr>
          <p:cNvSpPr txBox="1">
            <a:spLocks/>
          </p:cNvSpPr>
          <p:nvPr/>
        </p:nvSpPr>
        <p:spPr>
          <a:xfrm>
            <a:off x="3254652" y="-470629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2FC65B-3F48-4863-AAA2-BE98D8EFE23A}"/>
              </a:ext>
            </a:extLst>
          </p:cNvPr>
          <p:cNvSpPr txBox="1">
            <a:spLocks/>
          </p:cNvSpPr>
          <p:nvPr/>
        </p:nvSpPr>
        <p:spPr>
          <a:xfrm rot="389068">
            <a:off x="4708662" y="341210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FD519151-0960-4C66-9AC5-AE7A1273D050}"/>
              </a:ext>
            </a:extLst>
          </p:cNvPr>
          <p:cNvSpPr txBox="1">
            <a:spLocks/>
          </p:cNvSpPr>
          <p:nvPr/>
        </p:nvSpPr>
        <p:spPr>
          <a:xfrm>
            <a:off x="1677899" y="5767772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0BA89F-5C31-4B9C-A219-7FA705916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90" y="-3822543"/>
            <a:ext cx="6035910" cy="35274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6A3758-D35C-45B9-BFA9-245FA980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024" y="6651519"/>
            <a:ext cx="4079951" cy="27413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8D6641-8995-4ED5-A576-579502B2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8023A6-530B-46EC-9E12-5EC360D4E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28" name="Google Shape;58;p15">
            <a:extLst>
              <a:ext uri="{FF2B5EF4-FFF2-40B4-BE49-F238E27FC236}">
                <a16:creationId xmlns:a16="http://schemas.microsoft.com/office/drawing/2014/main" id="{2DDC1076-6C45-43F9-A483-C51E399C762E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29" name="Google Shape;58;p15">
            <a:extLst>
              <a:ext uri="{FF2B5EF4-FFF2-40B4-BE49-F238E27FC236}">
                <a16:creationId xmlns:a16="http://schemas.microsoft.com/office/drawing/2014/main" id="{6959658D-6596-410B-8FF8-E8266B28BBC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49BA6F0-1F58-4066-A951-2D927CAA9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31" name="Google Shape;58;p15">
            <a:extLst>
              <a:ext uri="{FF2B5EF4-FFF2-40B4-BE49-F238E27FC236}">
                <a16:creationId xmlns:a16="http://schemas.microsoft.com/office/drawing/2014/main" id="{CC060907-3729-4090-91D6-3F4CB918F50D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1965D0F-2573-49B7-A8BB-7CDAAC4A9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33" name="Google Shape;58;p15">
            <a:extLst>
              <a:ext uri="{FF2B5EF4-FFF2-40B4-BE49-F238E27FC236}">
                <a16:creationId xmlns:a16="http://schemas.microsoft.com/office/drawing/2014/main" id="{D056CD45-072E-49A9-BADF-5D5A0E26E867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393719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F541-0CF2-4E59-9E84-C1B68FE0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EA772B0-24CC-4D03-AEC0-0C7C54A3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5839">
            <a:off x="791291" y="-2977718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BB442-0AEB-4582-8B2C-576780B7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387">
            <a:off x="4940611" y="-3111962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0190C-2336-46C6-9131-C0C698F5F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24" y="1201064"/>
            <a:ext cx="4079951" cy="2741372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9A74B825-1C2B-440B-BF8F-CA1959D492E0}"/>
              </a:ext>
            </a:extLst>
          </p:cNvPr>
          <p:cNvSpPr txBox="1">
            <a:spLocks/>
          </p:cNvSpPr>
          <p:nvPr/>
        </p:nvSpPr>
        <p:spPr>
          <a:xfrm rot="21316191">
            <a:off x="475679" y="-4097589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E7560DBC-F102-4720-913C-E30CC7DD392F}"/>
              </a:ext>
            </a:extLst>
          </p:cNvPr>
          <p:cNvSpPr txBox="1">
            <a:spLocks/>
          </p:cNvSpPr>
          <p:nvPr/>
        </p:nvSpPr>
        <p:spPr>
          <a:xfrm rot="389068">
            <a:off x="4708662" y="-4094174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0B56041-BF1C-4242-856D-E565AC9F0F06}"/>
              </a:ext>
            </a:extLst>
          </p:cNvPr>
          <p:cNvSpPr txBox="1">
            <a:spLocks/>
          </p:cNvSpPr>
          <p:nvPr/>
        </p:nvSpPr>
        <p:spPr>
          <a:xfrm>
            <a:off x="1677899" y="352276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</p:spTree>
    <p:extLst>
      <p:ext uri="{BB962C8B-B14F-4D97-AF65-F5344CB8AC3E}">
        <p14:creationId xmlns:p14="http://schemas.microsoft.com/office/powerpoint/2010/main" val="228432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A0BAD-3203-4CE3-9917-20AC1042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61" y="886063"/>
            <a:ext cx="7493677" cy="3371373"/>
          </a:xfrm>
          <a:prstGeom prst="rect">
            <a:avLst/>
          </a:prstGeom>
        </p:spPr>
      </p:pic>
      <p:pic>
        <p:nvPicPr>
          <p:cNvPr id="7" name="2022-04-01 12-59-32">
            <a:hlinkClick r:id="" action="ppaction://media"/>
            <a:extLst>
              <a:ext uri="{FF2B5EF4-FFF2-40B4-BE49-F238E27FC236}">
                <a16:creationId xmlns:a16="http://schemas.microsoft.com/office/drawing/2014/main" id="{6A683852-B3C0-4582-A092-AF546B476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873" t="8735" r="3067" b="5611"/>
          <a:stretch/>
        </p:blipFill>
        <p:spPr>
          <a:xfrm>
            <a:off x="1243582" y="578358"/>
            <a:ext cx="6459323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75" y="0"/>
            <a:ext cx="502045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0B58EF-7D50-4EF8-9471-C45213688E47}"/>
              </a:ext>
            </a:extLst>
          </p:cNvPr>
          <p:cNvSpPr txBox="1">
            <a:spLocks/>
          </p:cNvSpPr>
          <p:nvPr/>
        </p:nvSpPr>
        <p:spPr>
          <a:xfrm>
            <a:off x="-5095781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F658AC-1C3C-4490-A55E-392004EF6DF6}"/>
              </a:ext>
            </a:extLst>
          </p:cNvPr>
          <p:cNvSpPr txBox="1">
            <a:spLocks/>
          </p:cNvSpPr>
          <p:nvPr/>
        </p:nvSpPr>
        <p:spPr>
          <a:xfrm>
            <a:off x="-5095781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1A2C3F-4322-4CE4-B478-2B594AD937D0}"/>
              </a:ext>
            </a:extLst>
          </p:cNvPr>
          <p:cNvSpPr txBox="1">
            <a:spLocks/>
          </p:cNvSpPr>
          <p:nvPr/>
        </p:nvSpPr>
        <p:spPr>
          <a:xfrm>
            <a:off x="-5095781" y="29926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Most aren’t correlated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642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4" y="1285875"/>
            <a:ext cx="2510225" cy="25717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DEDA0A0-62BB-49FA-8FAB-FC69CB9DAC43}"/>
              </a:ext>
            </a:extLst>
          </p:cNvPr>
          <p:cNvSpPr txBox="1">
            <a:spLocks/>
          </p:cNvSpPr>
          <p:nvPr/>
        </p:nvSpPr>
        <p:spPr>
          <a:xfrm>
            <a:off x="39557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2964D5-026C-4160-803D-1460DE212B01}"/>
              </a:ext>
            </a:extLst>
          </p:cNvPr>
          <p:cNvSpPr txBox="1">
            <a:spLocks/>
          </p:cNvSpPr>
          <p:nvPr/>
        </p:nvSpPr>
        <p:spPr>
          <a:xfrm>
            <a:off x="39557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16F41A-ED81-4043-A836-7E04E33A991B}"/>
              </a:ext>
            </a:extLst>
          </p:cNvPr>
          <p:cNvSpPr txBox="1">
            <a:spLocks/>
          </p:cNvSpPr>
          <p:nvPr/>
        </p:nvSpPr>
        <p:spPr>
          <a:xfrm>
            <a:off x="112709" y="2990955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No strong correlation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270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C2BD-6C52-45CD-B38C-1CFAB6AE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8455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0270-DBED-47F6-BF5C-BEBECFCE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7622"/>
            <a:ext cx="8520600" cy="841800"/>
          </a:xfrm>
        </p:spPr>
        <p:txBody>
          <a:bodyPr/>
          <a:lstStyle/>
          <a:p>
            <a:r>
              <a:rPr lang="en-US" dirty="0"/>
              <a:t>Selection of variables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E75BA-E6CC-4B50-82B4-1C857A02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336"/>
            <a:ext cx="4388739" cy="2925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BD933-A747-413D-B9DB-6AC37DEDD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30" y="1403336"/>
            <a:ext cx="3602570" cy="3152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6A51-E358-4EB7-972D-E464BFEF7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481" y="1180834"/>
            <a:ext cx="3723037" cy="36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4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141292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0C979-C926-4CB4-97F6-CD3EEC057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5567933"/>
            <a:ext cx="1848108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-4933990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FBE00-E8A2-4958-8D08-3EFA547A7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269877"/>
            <a:ext cx="1848108" cy="47631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C71C9E-A283-4B6E-AB22-0F462AC92A5A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932B4-6286-4F4A-892C-95231B8E7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604" y="495256"/>
            <a:ext cx="191479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D960-24F4-4379-A571-7BB00930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the number of features we need to consider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0288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ABF0-598E-4034-B81D-39B9332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end, 19 features to predict 1 success variable, with 140000 datapoints compared to the initial 180000.</a:t>
            </a:r>
            <a:br>
              <a:rPr lang="en-US" dirty="0"/>
            </a:br>
            <a:r>
              <a:rPr lang="en-US" dirty="0"/>
              <a:t>Filtered sufficiently, while keeping integrity of our dataset and analysis.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56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923148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3441481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1669828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5748652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6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BA5237-A5FB-4C72-B082-B37DBFB9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69" y="1195195"/>
            <a:ext cx="671606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9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968246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71" b="60152"/>
          <a:stretch/>
        </p:blipFill>
        <p:spPr>
          <a:xfrm>
            <a:off x="5286027" y="1638301"/>
            <a:ext cx="2965488" cy="173355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0A62B96-70B1-4BEA-99DC-104AA399D73F}"/>
              </a:ext>
            </a:extLst>
          </p:cNvPr>
          <p:cNvSpPr/>
          <p:nvPr/>
        </p:nvSpPr>
        <p:spPr>
          <a:xfrm>
            <a:off x="7286624" y="1640006"/>
            <a:ext cx="371475" cy="173355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4398C-DDF8-4413-AA8E-A49038499566}"/>
              </a:ext>
            </a:extLst>
          </p:cNvPr>
          <p:cNvSpPr txBox="1"/>
          <p:nvPr/>
        </p:nvSpPr>
        <p:spPr>
          <a:xfrm>
            <a:off x="7667277" y="2310139"/>
            <a:ext cx="1476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Top 5 generally stay top 5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96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20CD-5425-49AF-BE6E-E33ACC12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found out that this was the order of the importance of features</a:t>
            </a:r>
            <a:br>
              <a:rPr lang="en-US" dirty="0"/>
            </a:br>
            <a:r>
              <a:rPr lang="en-US" dirty="0"/>
              <a:t>Top 5 features generally stay the same, while the rest appear to be changing, which suggests that the rest are not very important.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14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9AF2-617E-4D62-A2FC-B90AA80D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selecting the top features using Random Forest, we cleaned the data again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03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01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22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2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88900" y="1353283"/>
            <a:ext cx="439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4940299" y="1353283"/>
            <a:ext cx="383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4572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E08E-1CE4-45B8-8A14-F7C67CA86220}"/>
              </a:ext>
            </a:extLst>
          </p:cNvPr>
          <p:cNvSpPr txBox="1"/>
          <p:nvPr/>
        </p:nvSpPr>
        <p:spPr>
          <a:xfrm>
            <a:off x="4940300" y="2063918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the motive behind the attack.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additional information located in the summary column.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 the summary column to predict motive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89DF4-225C-4373-AC64-D1E36772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00" y="2834753"/>
            <a:ext cx="5871057" cy="2231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34B4E-EF00-4F5E-9E44-04D17DC5E224}"/>
              </a:ext>
            </a:extLst>
          </p:cNvPr>
          <p:cNvSpPr txBox="1"/>
          <p:nvPr/>
        </p:nvSpPr>
        <p:spPr>
          <a:xfrm>
            <a:off x="-4832350" y="1341385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</p:spTree>
    <p:extLst>
      <p:ext uri="{BB962C8B-B14F-4D97-AF65-F5344CB8AC3E}">
        <p14:creationId xmlns:p14="http://schemas.microsoft.com/office/powerpoint/2010/main" val="54121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-40767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19552-5F2F-4D46-88F7-E7C0AE5D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834753"/>
            <a:ext cx="5871057" cy="22319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EB6F55-58A0-4130-A34C-F9FB226DA11A}"/>
              </a:ext>
            </a:extLst>
          </p:cNvPr>
          <p:cNvSpPr txBox="1"/>
          <p:nvPr/>
        </p:nvSpPr>
        <p:spPr>
          <a:xfrm>
            <a:off x="810260" y="1341385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2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237507-057F-429C-94A5-FE8DC51B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77201"/>
            <a:ext cx="2695951" cy="190527"/>
          </a:xfrm>
          <a:prstGeom prst="rect">
            <a:avLst/>
          </a:prstGeom>
        </p:spPr>
      </p:pic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-40767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D3994-0697-4DB9-ADB9-C07964A5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615591"/>
            <a:ext cx="2679343" cy="2679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91DBA-12CF-4493-A361-8BC45B4DF26A}"/>
              </a:ext>
            </a:extLst>
          </p:cNvPr>
          <p:cNvSpPr txBox="1"/>
          <p:nvPr/>
        </p:nvSpPr>
        <p:spPr>
          <a:xfrm>
            <a:off x="-58420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EB47E3-FC3D-49A3-B268-E156AC8A2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5633819"/>
            <a:ext cx="5871057" cy="22319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89295-C8D8-4404-822E-0FB3EEE12DED}"/>
              </a:ext>
            </a:extLst>
          </p:cNvPr>
          <p:cNvSpPr txBox="1"/>
          <p:nvPr/>
        </p:nvSpPr>
        <p:spPr>
          <a:xfrm>
            <a:off x="810260" y="-2005056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48B49-DB81-44FC-BEA6-1ACAE9416EED}"/>
              </a:ext>
            </a:extLst>
          </p:cNvPr>
          <p:cNvSpPr/>
          <p:nvPr/>
        </p:nvSpPr>
        <p:spPr>
          <a:xfrm>
            <a:off x="-438150" y="-419100"/>
            <a:ext cx="10020300" cy="68580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E2DFAFA-ADE1-4B47-822B-CE0EE423B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48" r="41007"/>
          <a:stretch/>
        </p:blipFill>
        <p:spPr>
          <a:xfrm>
            <a:off x="-115570" y="-9478"/>
            <a:ext cx="9621015" cy="6178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BCFF28-5DE8-420A-8C79-3DBC2917D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618" y="-4659206"/>
            <a:ext cx="4114153" cy="40849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B1D594-384F-40C9-987E-CBA74FEFB376}"/>
              </a:ext>
            </a:extLst>
          </p:cNvPr>
          <p:cNvSpPr txBox="1"/>
          <p:nvPr/>
        </p:nvSpPr>
        <p:spPr>
          <a:xfrm>
            <a:off x="637793" y="-4088030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4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89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-103521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D3994-0697-4DB9-ADB9-C07964A5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3" y="1615591"/>
            <a:ext cx="2679343" cy="2679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91DBA-12CF-4493-A361-8BC45B4DF26A}"/>
              </a:ext>
            </a:extLst>
          </p:cNvPr>
          <p:cNvSpPr txBox="1"/>
          <p:nvPr/>
        </p:nvSpPr>
        <p:spPr>
          <a:xfrm>
            <a:off x="-4533900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237507-057F-429C-94A5-FE8DC51B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18280" y="1877201"/>
            <a:ext cx="2695951" cy="190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52F68C-3555-4D84-82E3-EDB426319CE8}"/>
              </a:ext>
            </a:extLst>
          </p:cNvPr>
          <p:cNvSpPr txBox="1"/>
          <p:nvPr/>
        </p:nvSpPr>
        <p:spPr>
          <a:xfrm>
            <a:off x="24752" y="-1035212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0C2AE-177D-4040-A104-18CDF3E30E11}"/>
              </a:ext>
            </a:extLst>
          </p:cNvPr>
          <p:cNvSpPr/>
          <p:nvPr/>
        </p:nvSpPr>
        <p:spPr>
          <a:xfrm>
            <a:off x="6721641" y="2525796"/>
            <a:ext cx="385011" cy="1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F1A0A-0D6A-4470-9001-028DB1B08141}"/>
              </a:ext>
            </a:extLst>
          </p:cNvPr>
          <p:cNvSpPr/>
          <p:nvPr/>
        </p:nvSpPr>
        <p:spPr>
          <a:xfrm>
            <a:off x="6226342" y="2158475"/>
            <a:ext cx="926430" cy="1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A3FB9-7C91-4137-89ED-91A4BA1AC4D7}"/>
              </a:ext>
            </a:extLst>
          </p:cNvPr>
          <p:cNvSpPr txBox="1"/>
          <p:nvPr/>
        </p:nvSpPr>
        <p:spPr>
          <a:xfrm>
            <a:off x="5165271" y="2887412"/>
            <a:ext cx="37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Although accuracy is high, recall is very low – not a very good model…</a:t>
            </a:r>
            <a:endParaRPr lang="en-SG" sz="12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9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37DE1-FCCA-4919-9AB5-C0137D1D1BAA}"/>
              </a:ext>
            </a:extLst>
          </p:cNvPr>
          <p:cNvSpPr txBox="1"/>
          <p:nvPr/>
        </p:nvSpPr>
        <p:spPr>
          <a:xfrm>
            <a:off x="24752" y="1368495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11ED1-357A-4414-B7BE-6574D634EC0F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155CA-5EB9-4CD1-B243-8A9C777E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9" y="787925"/>
            <a:ext cx="2393228" cy="17028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79C339-26AC-459A-8D7E-E08964F4662E}"/>
              </a:ext>
            </a:extLst>
          </p:cNvPr>
          <p:cNvSpPr txBox="1"/>
          <p:nvPr/>
        </p:nvSpPr>
        <p:spPr>
          <a:xfrm>
            <a:off x="473855" y="27886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1 Variable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1F691-0984-4C8A-BB2A-55571CC98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14" y="2608528"/>
            <a:ext cx="2583897" cy="940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E38C0-D812-43B8-9FC6-E938FFC04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357" y="781743"/>
            <a:ext cx="2613825" cy="17759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E96132-988F-4141-850E-5DFD3AE0A17E}"/>
              </a:ext>
            </a:extLst>
          </p:cNvPr>
          <p:cNvSpPr txBox="1"/>
          <p:nvPr/>
        </p:nvSpPr>
        <p:spPr>
          <a:xfrm>
            <a:off x="3424604" y="275772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2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A02D2F-BEED-4282-9D13-652940227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004" y="2608528"/>
            <a:ext cx="2690529" cy="964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182BE3-654B-445D-BAB5-A76A62791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573" y="787594"/>
            <a:ext cx="2613824" cy="17841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75A1D1-FF84-4821-862D-D590B9E16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887" y="2665489"/>
            <a:ext cx="2420640" cy="8960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33D69-4771-4FB3-BFED-D35973B602DD}"/>
              </a:ext>
            </a:extLst>
          </p:cNvPr>
          <p:cNvSpPr txBox="1"/>
          <p:nvPr/>
        </p:nvSpPr>
        <p:spPr>
          <a:xfrm>
            <a:off x="6375353" y="258523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3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11004C-438B-4B36-84A3-2090670C1CA4}"/>
              </a:ext>
            </a:extLst>
          </p:cNvPr>
          <p:cNvSpPr txBox="1"/>
          <p:nvPr/>
        </p:nvSpPr>
        <p:spPr>
          <a:xfrm>
            <a:off x="435863" y="-356541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4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3BD998-FD2D-4737-8B1D-2ACE93A3A087}"/>
              </a:ext>
            </a:extLst>
          </p:cNvPr>
          <p:cNvSpPr txBox="1"/>
          <p:nvPr/>
        </p:nvSpPr>
        <p:spPr>
          <a:xfrm>
            <a:off x="3386612" y="-3568510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5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1EB337-02CA-45B9-8046-73506DAA1A0B}"/>
              </a:ext>
            </a:extLst>
          </p:cNvPr>
          <p:cNvSpPr txBox="1"/>
          <p:nvPr/>
        </p:nvSpPr>
        <p:spPr>
          <a:xfrm>
            <a:off x="5431819" y="-3577134"/>
            <a:ext cx="36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Categorical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A21FFD0-16E2-4CEA-8604-35A775981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62" y="-3085280"/>
            <a:ext cx="2534019" cy="175322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FD89B65-F2EC-4ABA-B253-7FCF50274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" y="-1248834"/>
            <a:ext cx="2733680" cy="99406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4D5B8DF-1647-4D2E-9E7D-C3E1578DE8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3357" y="-3085280"/>
            <a:ext cx="2530068" cy="175323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DD1402B-5B5F-44FF-B212-C67100FEF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8475" y="-1273282"/>
            <a:ext cx="2688176" cy="99406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FAE83E0-8E9E-407F-8CCC-D93F07FD63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4055" y="-3105306"/>
            <a:ext cx="2562953" cy="175322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31C1009-EC1F-489F-AF63-8A2EC78CD1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8385" y="-1286331"/>
            <a:ext cx="2714292" cy="9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6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37DE1-FCCA-4919-9AB5-C0137D1D1BAA}"/>
              </a:ext>
            </a:extLst>
          </p:cNvPr>
          <p:cNvSpPr txBox="1"/>
          <p:nvPr/>
        </p:nvSpPr>
        <p:spPr>
          <a:xfrm>
            <a:off x="24752" y="1368495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11ED1-357A-4414-B7BE-6574D634EC0F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9C339-26AC-459A-8D7E-E08964F4662E}"/>
              </a:ext>
            </a:extLst>
          </p:cNvPr>
          <p:cNvSpPr txBox="1"/>
          <p:nvPr/>
        </p:nvSpPr>
        <p:spPr>
          <a:xfrm>
            <a:off x="473855" y="27886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4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96132-988F-4141-850E-5DFD3AE0A17E}"/>
              </a:ext>
            </a:extLst>
          </p:cNvPr>
          <p:cNvSpPr txBox="1"/>
          <p:nvPr/>
        </p:nvSpPr>
        <p:spPr>
          <a:xfrm>
            <a:off x="3424604" y="275772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5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133D69-4771-4FB3-BFED-D35973B602DD}"/>
              </a:ext>
            </a:extLst>
          </p:cNvPr>
          <p:cNvSpPr txBox="1"/>
          <p:nvPr/>
        </p:nvSpPr>
        <p:spPr>
          <a:xfrm>
            <a:off x="5469811" y="267148"/>
            <a:ext cx="36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Categorical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2A4DA-900C-40DE-8A4F-1CD83220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4" y="759002"/>
            <a:ext cx="2534019" cy="1753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27A2-76A0-4FB0-9766-E7C49DDF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2" y="2595448"/>
            <a:ext cx="2733680" cy="994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0B40A-D7B6-46C3-82D1-E3DA2A661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349" y="759002"/>
            <a:ext cx="2530068" cy="1753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D7EC8-2732-46FF-93BD-4D36F1375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467" y="2571000"/>
            <a:ext cx="2688176" cy="9940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5B3833-C401-46B2-9FDF-5EFE011F0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047" y="738976"/>
            <a:ext cx="2562953" cy="17532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7A8E1D-BB40-4D90-9AB4-3CAE184D7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377" y="2557951"/>
            <a:ext cx="2714292" cy="9940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253BC4-CC26-4818-8FE8-716C03B85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49" y="5690159"/>
            <a:ext cx="2393228" cy="17028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A394A5-7E93-4EDE-8AA8-93C2EB00643F}"/>
              </a:ext>
            </a:extLst>
          </p:cNvPr>
          <p:cNvSpPr txBox="1"/>
          <p:nvPr/>
        </p:nvSpPr>
        <p:spPr>
          <a:xfrm>
            <a:off x="473855" y="5181100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1 Variable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B90DAD0-CD3B-4706-85BF-303849C0FA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14" y="7510762"/>
            <a:ext cx="2583897" cy="9401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11CE2-241D-4E2D-826B-DE64D9A53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3357" y="5683977"/>
            <a:ext cx="2613825" cy="17759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9F8696-3C69-4F1A-A96E-74ACAE8315D1}"/>
              </a:ext>
            </a:extLst>
          </p:cNvPr>
          <p:cNvSpPr txBox="1"/>
          <p:nvPr/>
        </p:nvSpPr>
        <p:spPr>
          <a:xfrm>
            <a:off x="3424604" y="517800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2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A1CB9E-2E63-4489-A022-BDE176421A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5004" y="7510762"/>
            <a:ext cx="2690529" cy="9642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EFBB40C-F42D-4B5B-A1AB-C010693F9E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573" y="5689828"/>
            <a:ext cx="2613824" cy="17841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291A9D-1A5F-40DE-84C7-F3DAED9E38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7887" y="7567723"/>
            <a:ext cx="2420640" cy="8960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EFA1397-C0B3-4E87-B7BA-3497771BADF9}"/>
              </a:ext>
            </a:extLst>
          </p:cNvPr>
          <p:cNvSpPr txBox="1"/>
          <p:nvPr/>
        </p:nvSpPr>
        <p:spPr>
          <a:xfrm>
            <a:off x="6375353" y="5160757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3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7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489B11F-8D25-47CF-82BA-9EDADDEA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33" y="963930"/>
            <a:ext cx="3561063" cy="3215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FF797-F159-4BA2-983B-6DCFA3E4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4" y="494652"/>
            <a:ext cx="2543530" cy="790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5B56D-5448-4670-9C5A-3384A798A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5337"/>
            <a:ext cx="3781953" cy="38581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4E97F44-CE30-439F-B6EF-2BDF4C4D866F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8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Neigbours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CC4DADF-7961-4844-98F3-BF38A3ED2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76364" y="421811"/>
            <a:ext cx="2467319" cy="8287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FF276F-37E3-4A99-B4EE-404C4E7A6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28764" y="1190358"/>
            <a:ext cx="374384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7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489B11F-8D25-47CF-82BA-9EDADDEA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33" y="963930"/>
            <a:ext cx="3561063" cy="321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D3F89-661D-4C6E-B7CF-B1A70EE1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04" y="5251077"/>
            <a:ext cx="2543530" cy="79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D8FB6-4A10-4CDA-96EA-ACE6A106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041762"/>
            <a:ext cx="3781953" cy="385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F3A3ED-F94E-4B14-8BAC-F6327ECDD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04" y="421811"/>
            <a:ext cx="2467319" cy="828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545A6F-101E-4612-B1C9-CAB073EB7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04" y="1190358"/>
            <a:ext cx="3743847" cy="38295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1F8C0B-FDE4-47AF-B134-258F25F6111E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8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Neigbours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8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244B744-8FEF-4821-930C-F7E282A5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20" y="2749250"/>
            <a:ext cx="3916680" cy="2394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9CC57-6611-4954-9B73-2CAEFE1858BF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Support Vector Machines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F4919-6093-495E-A4F5-7D8E5D8B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62" y="997317"/>
            <a:ext cx="2135222" cy="2179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40749-FA34-46B1-96C7-56B4A9875BFB}"/>
              </a:ext>
            </a:extLst>
          </p:cNvPr>
          <p:cNvSpPr txBox="1"/>
          <p:nvPr/>
        </p:nvSpPr>
        <p:spPr>
          <a:xfrm>
            <a:off x="1114564" y="3292105"/>
            <a:ext cx="104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58258-97FE-489F-8C78-A2012A8BF422}"/>
              </a:ext>
            </a:extLst>
          </p:cNvPr>
          <p:cNvSpPr txBox="1"/>
          <p:nvPr/>
        </p:nvSpPr>
        <p:spPr>
          <a:xfrm>
            <a:off x="3647043" y="3292105"/>
            <a:ext cx="835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A85676-018E-45E8-B390-E66AB3B3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" y="997318"/>
            <a:ext cx="2158009" cy="21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5EA59A5-6B9C-423B-918E-8CE0125D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0030" y="1108103"/>
            <a:ext cx="857250" cy="341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086BF-6AC7-4FC9-8A5F-0515FD09D044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Neural Networks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E08CE-86E6-4FA4-BDB9-7ECF544B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8103"/>
            <a:ext cx="6116547" cy="31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6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5EA59A5-6B9C-423B-918E-8CE0125D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2120" y="1108103"/>
            <a:ext cx="857250" cy="341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086BF-6AC7-4FC9-8A5F-0515FD09D044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Neural Networks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E08CE-86E6-4FA4-BDB9-7ECF544B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89420" y="1108103"/>
            <a:ext cx="6116547" cy="319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F248D-AD31-4E52-88CC-3245CFB6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360" y="1483730"/>
            <a:ext cx="2608334" cy="2668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A5CD4-97AB-4E53-A051-CBBBFA27BF2A}"/>
              </a:ext>
            </a:extLst>
          </p:cNvPr>
          <p:cNvSpPr txBox="1"/>
          <p:nvPr/>
        </p:nvSpPr>
        <p:spPr>
          <a:xfrm>
            <a:off x="6421120" y="4166800"/>
            <a:ext cx="835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CA776-319A-44D1-BBA7-C7025C1DE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306" y="1483729"/>
            <a:ext cx="2614721" cy="2668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4DC39-654F-407E-BC2A-C9EDD8DC2221}"/>
              </a:ext>
            </a:extLst>
          </p:cNvPr>
          <p:cNvSpPr txBox="1"/>
          <p:nvPr/>
        </p:nvSpPr>
        <p:spPr>
          <a:xfrm>
            <a:off x="1789430" y="4166800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Google Shape;636;p33">
            <a:extLst>
              <a:ext uri="{FF2B5EF4-FFF2-40B4-BE49-F238E27FC236}">
                <a16:creationId xmlns:a16="http://schemas.microsoft.com/office/drawing/2014/main" id="{9D6A828E-34D7-481E-A128-720C8B18D468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36;p33">
            <a:extLst>
              <a:ext uri="{FF2B5EF4-FFF2-40B4-BE49-F238E27FC236}">
                <a16:creationId xmlns:a16="http://schemas.microsoft.com/office/drawing/2014/main" id="{0BAF45AE-3B15-4497-BFF9-E894AB1C61D9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04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9893-AED2-4F58-BDD0-F3929112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methods</a:t>
            </a:r>
            <a:br>
              <a:rPr lang="en-US" dirty="0"/>
            </a:br>
            <a:r>
              <a:rPr lang="en-US" dirty="0"/>
              <a:t>- Logistic Regression</a:t>
            </a:r>
            <a:br>
              <a:rPr lang="en-US" dirty="0"/>
            </a:br>
            <a:r>
              <a:rPr lang="en-US" dirty="0"/>
              <a:t>- KNN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etc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6702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DE35-2FF8-4559-828A-75F973E5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r>
              <a:rPr lang="en-US" dirty="0"/>
              <a:t>Supervised Learning</a:t>
            </a:r>
            <a:br>
              <a:rPr lang="en-US" dirty="0"/>
            </a:br>
            <a:r>
              <a:rPr lang="en-US" dirty="0"/>
              <a:t>- Tries to classify success/failures based on continuous/categorical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8626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6230E7D-FF12-4FBC-9CB8-4F5ACB03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0532" y="953795"/>
            <a:ext cx="2991267" cy="24387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50D733F-5837-458E-A95F-882EC290B2D6}"/>
              </a:ext>
            </a:extLst>
          </p:cNvPr>
          <p:cNvSpPr/>
          <p:nvPr/>
        </p:nvSpPr>
        <p:spPr>
          <a:xfrm>
            <a:off x="-5591072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218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0CE5-F56D-4DC3-AE69-323289C3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Initially looked promising, but since most are 1s accuracy is high even if predict almost all 1s.</a:t>
            </a:r>
            <a:br>
              <a:rPr lang="en-US" dirty="0"/>
            </a:br>
            <a:r>
              <a:rPr lang="en-US" dirty="0"/>
              <a:t>Noticed that there were cases where all 1s predicted, accuracy remained at 90% due to 9:1 split as mentioned earlier during EDA.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333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8010-C5E5-4F2C-BB1E-7628CF26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variables and number of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755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527F-27A1-4F95-A2A6-CA160E73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</a:t>
            </a:r>
            <a:r>
              <a:rPr lang="en-US" dirty="0" err="1"/>
              <a:t>Neighbours</a:t>
            </a:r>
            <a:r>
              <a:rPr lang="en-US" dirty="0"/>
              <a:t> (KNN)</a:t>
            </a:r>
            <a:br>
              <a:rPr lang="en-US" dirty="0"/>
            </a:br>
            <a:r>
              <a:rPr lang="en-US" dirty="0"/>
              <a:t>-Supervised learning</a:t>
            </a:r>
            <a:br>
              <a:rPr lang="en-US" dirty="0"/>
            </a:br>
            <a:r>
              <a:rPr lang="en-US" dirty="0"/>
              <a:t>- Finds datapoints closest to it and classifies it based on which class is the majority amongst the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933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7C1C-AAEF-40A5-85FD-26262B6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number of nearest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8707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98E0-EDCE-4829-BD14-7F9F3434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4468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88900" y="1353283"/>
            <a:ext cx="439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4940299" y="1353283"/>
            <a:ext cx="383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4572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E08E-1CE4-45B8-8A14-F7C67CA86220}"/>
              </a:ext>
            </a:extLst>
          </p:cNvPr>
          <p:cNvSpPr txBox="1"/>
          <p:nvPr/>
        </p:nvSpPr>
        <p:spPr>
          <a:xfrm>
            <a:off x="4940300" y="2063918"/>
            <a:ext cx="374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the motive behind the attack.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additional information located in the summary column.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 the summary column to predict motive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8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350EA-0284-458D-8CE4-900484D28233}"/>
              </a:ext>
            </a:extLst>
          </p:cNvPr>
          <p:cNvSpPr txBox="1"/>
          <p:nvPr/>
        </p:nvSpPr>
        <p:spPr>
          <a:xfrm>
            <a:off x="4914901" y="1881580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7BF0C3-DBA7-4556-92B5-21064A41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6301" y="2214303"/>
            <a:ext cx="4914901" cy="2072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36E04-A89A-4B3B-B7D7-5F249BE6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" y="1881580"/>
            <a:ext cx="4793655" cy="2855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2F60FE-3659-4C82-AD04-A24B90C6F116}"/>
              </a:ext>
            </a:extLst>
          </p:cNvPr>
          <p:cNvSpPr/>
          <p:nvPr/>
        </p:nvSpPr>
        <p:spPr>
          <a:xfrm>
            <a:off x="4914901" y="1800820"/>
            <a:ext cx="2882900" cy="770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061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8E2E0-84E7-4DC4-BE98-DFC67F21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" y="2214303"/>
            <a:ext cx="4914901" cy="2072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B7A935-33F0-4495-8A26-0D2BED1C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" y="-3341270"/>
            <a:ext cx="4793655" cy="28555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34A3B1-FA69-44A4-B2A8-D50890230C76}"/>
              </a:ext>
            </a:extLst>
          </p:cNvPr>
          <p:cNvSpPr/>
          <p:nvPr/>
        </p:nvSpPr>
        <p:spPr>
          <a:xfrm>
            <a:off x="4963536" y="2549595"/>
            <a:ext cx="1930399" cy="413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BD1A-C9E6-4F77-B630-495724FB39B0}"/>
              </a:ext>
            </a:extLst>
          </p:cNvPr>
          <p:cNvSpPr txBox="1"/>
          <p:nvPr/>
        </p:nvSpPr>
        <p:spPr>
          <a:xfrm>
            <a:off x="4914901" y="1881580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42AF49-5139-42F4-ADF7-811E606F1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68313" y="2109523"/>
            <a:ext cx="4675695" cy="24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8E2E0-84E7-4DC4-BE98-DFC67F21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" y="-2581199"/>
            <a:ext cx="4914901" cy="20723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34A3B1-FA69-44A4-B2A8-D50890230C76}"/>
              </a:ext>
            </a:extLst>
          </p:cNvPr>
          <p:cNvSpPr/>
          <p:nvPr/>
        </p:nvSpPr>
        <p:spPr>
          <a:xfrm>
            <a:off x="4963536" y="2930841"/>
            <a:ext cx="1930399" cy="413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BD1A-C9E6-4F77-B630-495724FB39B0}"/>
              </a:ext>
            </a:extLst>
          </p:cNvPr>
          <p:cNvSpPr txBox="1"/>
          <p:nvPr/>
        </p:nvSpPr>
        <p:spPr>
          <a:xfrm>
            <a:off x="4914900" y="1881580"/>
            <a:ext cx="3746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99100-2538-4938-802C-DDA975AD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7" y="2109523"/>
            <a:ext cx="4675695" cy="24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2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53E9-1C26-4679-9BE8-B8F219C7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Motive Column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93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5">
            <a:extLst>
              <a:ext uri="{FF2B5EF4-FFF2-40B4-BE49-F238E27FC236}">
                <a16:creationId xmlns:a16="http://schemas.microsoft.com/office/drawing/2014/main" id="{10FA8B3E-BFF5-49F8-838B-3CFEE6E01E13}"/>
              </a:ext>
            </a:extLst>
          </p:cNvPr>
          <p:cNvSpPr txBox="1">
            <a:spLocks/>
          </p:cNvSpPr>
          <p:nvPr/>
        </p:nvSpPr>
        <p:spPr>
          <a:xfrm>
            <a:off x="2262554" y="152400"/>
            <a:ext cx="4618892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About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C5A07-8973-4D7C-87E2-BC5DD7DE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0" y="953795"/>
            <a:ext cx="2991267" cy="24387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A18A7F-C00F-4B74-83CC-D23A82304320}"/>
              </a:ext>
            </a:extLst>
          </p:cNvPr>
          <p:cNvSpPr/>
          <p:nvPr/>
        </p:nvSpPr>
        <p:spPr>
          <a:xfrm>
            <a:off x="959400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5FDC9-6A2E-4E21-A345-BD894CEF6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107" y="953795"/>
            <a:ext cx="3266629" cy="33324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E5D0DF-DB0E-4D88-AD9E-D6BC1E346D38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6527347-63A3-4EAC-A0FC-0D3619A7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9" y="338461"/>
            <a:ext cx="7444297" cy="446657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FA03D1D-8F8F-4B4D-A73B-FD10EE4ECC50}"/>
              </a:ext>
            </a:extLst>
          </p:cNvPr>
          <p:cNvSpPr/>
          <p:nvPr/>
        </p:nvSpPr>
        <p:spPr>
          <a:xfrm>
            <a:off x="4097959" y="3182876"/>
            <a:ext cx="990890" cy="1286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AF6FC-0FAF-4773-9069-7D1A5B6C2B2A}"/>
              </a:ext>
            </a:extLst>
          </p:cNvPr>
          <p:cNvSpPr txBox="1"/>
          <p:nvPr/>
        </p:nvSpPr>
        <p:spPr>
          <a:xfrm>
            <a:off x="3493050" y="2748290"/>
            <a:ext cx="84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FF0000"/>
                </a:solidFill>
                <a:latin typeface="Aileron Heavy" panose="020B0604020202020204" charset="0"/>
              </a:rPr>
              <a:t>???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EA076A-2EEC-4AD0-9FDB-266ADEB67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58" y="853292"/>
            <a:ext cx="7071742" cy="3719585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D4BD60E8-A461-432F-983C-80E314083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09" y="338461"/>
            <a:ext cx="7444297" cy="44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1564767"/>
            <a:ext cx="4374159" cy="2013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AFE8-D3FF-42CC-9398-F356F44A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18" y="1495077"/>
            <a:ext cx="4197982" cy="263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485DE-0ECC-455E-ACEF-C46D5B0C6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52" y="5727700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476583-6F8E-4366-AEA9-CC61564DA097}"/>
              </a:ext>
            </a:extLst>
          </p:cNvPr>
          <p:cNvSpPr txBox="1"/>
          <p:nvPr/>
        </p:nvSpPr>
        <p:spPr>
          <a:xfrm>
            <a:off x="5288775" y="1012887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BF3CF-D181-4266-B653-E0AB554E18B8}"/>
              </a:ext>
            </a:extLst>
          </p:cNvPr>
          <p:cNvSpPr txBox="1"/>
          <p:nvPr/>
        </p:nvSpPr>
        <p:spPr>
          <a:xfrm>
            <a:off x="5379117" y="5266035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64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53791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98D9DA-C001-4A15-840F-A41582FC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87" y="5646116"/>
            <a:ext cx="4194255" cy="2759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343481-7EFE-47BA-855C-68C6FF8D98A7}"/>
              </a:ext>
            </a:extLst>
          </p:cNvPr>
          <p:cNvSpPr txBox="1"/>
          <p:nvPr/>
        </p:nvSpPr>
        <p:spPr>
          <a:xfrm>
            <a:off x="3033108" y="5143500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9DEB16-D9C4-4ACF-85E4-035B11597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41" y="5769409"/>
            <a:ext cx="4374159" cy="1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1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TF-IDF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459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102432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AE47-994C-4609-ABDF-2F58E87A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87" y="1585292"/>
            <a:ext cx="4194255" cy="275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0D2EC-06D6-480C-A689-09AC5C963284}"/>
              </a:ext>
            </a:extLst>
          </p:cNvPr>
          <p:cNvSpPr txBox="1"/>
          <p:nvPr/>
        </p:nvSpPr>
        <p:spPr>
          <a:xfrm>
            <a:off x="3033108" y="108267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7F3E1-CCA1-4BC6-A890-E1D5663D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41" y="2054376"/>
            <a:ext cx="4374159" cy="1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459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102432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AE47-994C-4609-ABDF-2F58E87A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980" y="1585292"/>
            <a:ext cx="4194255" cy="275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0D2EC-06D6-480C-A689-09AC5C963284}"/>
              </a:ext>
            </a:extLst>
          </p:cNvPr>
          <p:cNvSpPr txBox="1"/>
          <p:nvPr/>
        </p:nvSpPr>
        <p:spPr>
          <a:xfrm>
            <a:off x="3033108" y="-847724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7F3E1-CCA1-4BC6-A890-E1D5663D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55757" y="2054376"/>
            <a:ext cx="4374159" cy="10347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E5980F-0920-46C9-8B97-63FD8F6B4910}"/>
              </a:ext>
            </a:extLst>
          </p:cNvPr>
          <p:cNvSpPr txBox="1"/>
          <p:nvPr/>
        </p:nvSpPr>
        <p:spPr>
          <a:xfrm>
            <a:off x="-63583" y="12887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Evaluation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4E065-2374-49BE-A41C-76511A37C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62" y="2111678"/>
            <a:ext cx="3743847" cy="146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61CB-B713-423D-9C52-E085BFE2C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6422" y="1076106"/>
            <a:ext cx="2667372" cy="1552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45DE1D-F22F-46B7-9352-D54EA84873D8}"/>
              </a:ext>
            </a:extLst>
          </p:cNvPr>
          <p:cNvSpPr txBox="1"/>
          <p:nvPr/>
        </p:nvSpPr>
        <p:spPr>
          <a:xfrm>
            <a:off x="6094488" y="2642754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BOW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7C5D23-1061-4AC4-952F-1CACEE4DF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0738" y="2944610"/>
            <a:ext cx="2438740" cy="15337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1A5097-8680-42FC-A591-B5D17CA6CBD8}"/>
              </a:ext>
            </a:extLst>
          </p:cNvPr>
          <p:cNvSpPr txBox="1"/>
          <p:nvPr/>
        </p:nvSpPr>
        <p:spPr>
          <a:xfrm>
            <a:off x="6094488" y="4503206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TF-IDF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3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C0BED-13AE-4B01-B23D-11EF213E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Column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1201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63401-ED7E-48DF-ADFF-F37D85F4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61" y="1170722"/>
            <a:ext cx="5218827" cy="2802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224350-5004-4047-8DAA-EF1D4A46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25" y="4173513"/>
            <a:ext cx="2152950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8BC7-50A4-41EF-95E8-2AB9422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4" y="2571748"/>
            <a:ext cx="3658111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A4F95-0064-4808-93CA-6CA3E1CB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770" y="1962064"/>
            <a:ext cx="4182059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67F3D-6CAB-435C-B3A1-F2217A888958}"/>
              </a:ext>
            </a:extLst>
          </p:cNvPr>
          <p:cNvSpPr txBox="1"/>
          <p:nvPr/>
        </p:nvSpPr>
        <p:spPr>
          <a:xfrm>
            <a:off x="2908217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Kernel SVM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433FC-C33E-4081-8EF9-CB8D4B1D0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62" y="2439939"/>
            <a:ext cx="4210638" cy="695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975CB5-9481-49B2-88F0-2027B1D50177}"/>
              </a:ext>
            </a:extLst>
          </p:cNvPr>
          <p:cNvSpPr txBox="1"/>
          <p:nvPr/>
        </p:nvSpPr>
        <p:spPr>
          <a:xfrm>
            <a:off x="12351442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047EBF-9534-4E0B-BB5B-20894724D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800" y="1801675"/>
            <a:ext cx="417253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8BC7-50A4-41EF-95E8-2AB9422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0656" y="2571748"/>
            <a:ext cx="3658111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A4F95-0064-4808-93CA-6CA3E1CB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2430" y="1962064"/>
            <a:ext cx="4182059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67F3D-6CAB-435C-B3A1-F2217A888958}"/>
              </a:ext>
            </a:extLst>
          </p:cNvPr>
          <p:cNvSpPr txBox="1"/>
          <p:nvPr/>
        </p:nvSpPr>
        <p:spPr>
          <a:xfrm>
            <a:off x="-5803983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Kernel SVM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78C6F-7E38-4AC4-858D-139F43F30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2" y="2439939"/>
            <a:ext cx="4210638" cy="695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7ECFE-9097-4876-B3C7-8907787411F6}"/>
              </a:ext>
            </a:extLst>
          </p:cNvPr>
          <p:cNvSpPr txBox="1"/>
          <p:nvPr/>
        </p:nvSpPr>
        <p:spPr>
          <a:xfrm>
            <a:off x="3283642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85AFC-567B-40DF-9156-2F6D1A23A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622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F794D1-69DA-488F-8CE8-DFD5D32F345B}"/>
              </a:ext>
            </a:extLst>
          </p:cNvPr>
          <p:cNvSpPr txBox="1"/>
          <p:nvPr/>
        </p:nvSpPr>
        <p:spPr>
          <a:xfrm>
            <a:off x="11404330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F16A70-8248-477F-B0AF-BE4D34D92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534" y="1801675"/>
            <a:ext cx="4172532" cy="1971950"/>
          </a:xfrm>
          <a:prstGeom prst="rect">
            <a:avLst/>
          </a:prstGeom>
        </p:spPr>
      </p:pic>
      <p:pic>
        <p:nvPicPr>
          <p:cNvPr id="17" name="!!Picture 16">
            <a:extLst>
              <a:ext uri="{FF2B5EF4-FFF2-40B4-BE49-F238E27FC236}">
                <a16:creationId xmlns:a16="http://schemas.microsoft.com/office/drawing/2014/main" id="{02A3AC46-A784-4E2A-BCB3-DAD841B9B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7971" y="1695687"/>
            <a:ext cx="4115374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8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78C6F-7E38-4AC4-858D-139F43F3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7438" y="2439939"/>
            <a:ext cx="4210638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7B0B4-674A-41BA-9137-DC264391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266" y="1801675"/>
            <a:ext cx="4172532" cy="197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7ECFE-9097-4876-B3C7-8907787411F6}"/>
              </a:ext>
            </a:extLst>
          </p:cNvPr>
          <p:cNvSpPr txBox="1"/>
          <p:nvPr/>
        </p:nvSpPr>
        <p:spPr>
          <a:xfrm>
            <a:off x="-6165158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4F6E-DB15-46FE-8515-92CB9D436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2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93AC1-FCCF-4D05-83BE-CF29303551EF}"/>
              </a:ext>
            </a:extLst>
          </p:cNvPr>
          <p:cNvSpPr txBox="1"/>
          <p:nvPr/>
        </p:nvSpPr>
        <p:spPr>
          <a:xfrm>
            <a:off x="168973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7" name="!!Picture 16">
            <a:extLst>
              <a:ext uri="{FF2B5EF4-FFF2-40B4-BE49-F238E27FC236}">
                <a16:creationId xmlns:a16="http://schemas.microsoft.com/office/drawing/2014/main" id="{CF811EA1-C0BA-4E8A-9FE2-EE4653024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926" y="1695687"/>
            <a:ext cx="4115374" cy="1905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0B4983-6067-48D9-9712-32BDFAA7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089" y="2129695"/>
            <a:ext cx="4811871" cy="884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35427C-D63D-4F62-B1AA-D18941384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2960" y="1756887"/>
            <a:ext cx="4134427" cy="18576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196D93-0E46-4EB9-B022-E8E932E65972}"/>
              </a:ext>
            </a:extLst>
          </p:cNvPr>
          <p:cNvSpPr txBox="1"/>
          <p:nvPr/>
        </p:nvSpPr>
        <p:spPr>
          <a:xfrm>
            <a:off x="1112069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00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4F6E-DB15-46FE-8515-92CB9D43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3565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93AC1-FCCF-4D05-83BE-CF29303551EF}"/>
              </a:ext>
            </a:extLst>
          </p:cNvPr>
          <p:cNvSpPr txBox="1"/>
          <p:nvPr/>
        </p:nvSpPr>
        <p:spPr>
          <a:xfrm>
            <a:off x="-7476413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B48AA-D708-438A-ABA2-E2D12B20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0" y="2129695"/>
            <a:ext cx="4811871" cy="88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36A06-5744-4EF9-9AE5-4285F5C9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671" y="1756887"/>
            <a:ext cx="4134427" cy="1857634"/>
          </a:xfrm>
          <a:prstGeom prst="rect">
            <a:avLst/>
          </a:prstGeom>
        </p:spPr>
      </p:pic>
      <p:pic>
        <p:nvPicPr>
          <p:cNvPr id="17" name="!!Picture 16">
            <a:extLst>
              <a:ext uri="{FF2B5EF4-FFF2-40B4-BE49-F238E27FC236}">
                <a16:creationId xmlns:a16="http://schemas.microsoft.com/office/drawing/2014/main" id="{F1F8FEB2-DBB9-4348-81BE-A6838D0C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06862" y="1695687"/>
            <a:ext cx="4115374" cy="1905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59BF4B-1D14-43B5-810C-5A3623A46BAF}"/>
              </a:ext>
            </a:extLst>
          </p:cNvPr>
          <p:cNvSpPr txBox="1"/>
          <p:nvPr/>
        </p:nvSpPr>
        <p:spPr>
          <a:xfrm>
            <a:off x="168973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8C107A-D072-4A2F-85A4-89CB14A3A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900" y="2226015"/>
            <a:ext cx="3485600" cy="938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5E83F6-7410-44CB-826A-C27EE6CB6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6469" y="1633405"/>
            <a:ext cx="4096322" cy="18766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41F17D-D564-430A-80D7-56C45581EC74}"/>
              </a:ext>
            </a:extLst>
          </p:cNvPr>
          <p:cNvSpPr txBox="1"/>
          <p:nvPr/>
        </p:nvSpPr>
        <p:spPr>
          <a:xfrm>
            <a:off x="10654206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86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2424092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2292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82753B-2EBA-41BE-812A-707D98960B99}"/>
              </a:ext>
            </a:extLst>
          </p:cNvPr>
          <p:cNvSpPr txBox="1">
            <a:spLocks/>
          </p:cNvSpPr>
          <p:nvPr/>
        </p:nvSpPr>
        <p:spPr>
          <a:xfrm>
            <a:off x="1872763" y="5353750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0B22E1-5540-41F4-8082-27AAC98DDBDF}"/>
              </a:ext>
            </a:extLst>
          </p:cNvPr>
          <p:cNvSpPr txBox="1">
            <a:spLocks/>
          </p:cNvSpPr>
          <p:nvPr/>
        </p:nvSpPr>
        <p:spPr>
          <a:xfrm>
            <a:off x="1801795" y="6130501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699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B48AA-D708-438A-ABA2-E2D12B20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87900" y="2129695"/>
            <a:ext cx="4811871" cy="88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36A06-5744-4EF9-9AE5-4285F5C9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6029" y="1756887"/>
            <a:ext cx="4134427" cy="18576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59BF4B-1D14-43B5-810C-5A3623A46BAF}"/>
              </a:ext>
            </a:extLst>
          </p:cNvPr>
          <p:cNvSpPr txBox="1"/>
          <p:nvPr/>
        </p:nvSpPr>
        <p:spPr>
          <a:xfrm>
            <a:off x="-7593963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C08C-32D6-4701-B8CF-D1E298E17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26015"/>
            <a:ext cx="3485600" cy="93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1E787-E3A9-4E77-8C83-26AB75139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269" y="1633405"/>
            <a:ext cx="4096322" cy="1876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35C5B6-3C31-424E-B4FF-2C6517F858BE}"/>
              </a:ext>
            </a:extLst>
          </p:cNvPr>
          <p:cNvSpPr txBox="1"/>
          <p:nvPr/>
        </p:nvSpPr>
        <p:spPr>
          <a:xfrm>
            <a:off x="1688006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A24DF8-4B7D-4BF2-88DD-12CACB70A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560" y="2176407"/>
            <a:ext cx="2762636" cy="790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E9CCE4-A7ED-4D0C-97DC-56DAB8E5A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5801" y="1661983"/>
            <a:ext cx="4220164" cy="18195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7AEABC-76A1-41DB-898F-5501F4DFCFD9}"/>
              </a:ext>
            </a:extLst>
          </p:cNvPr>
          <p:cNvSpPr txBox="1"/>
          <p:nvPr/>
        </p:nvSpPr>
        <p:spPr>
          <a:xfrm>
            <a:off x="10322602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8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C08C-32D6-4701-B8CF-D1E298E1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41800" y="2226015"/>
            <a:ext cx="3485600" cy="93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1E787-E3A9-4E77-8C83-26AB7513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83231" y="1633405"/>
            <a:ext cx="4096322" cy="1876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35C5B6-3C31-424E-B4FF-2C6517F858BE}"/>
              </a:ext>
            </a:extLst>
          </p:cNvPr>
          <p:cNvSpPr txBox="1"/>
          <p:nvPr/>
        </p:nvSpPr>
        <p:spPr>
          <a:xfrm>
            <a:off x="-7265494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21E59-AFEE-4BA8-9191-775398701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95" y="2176407"/>
            <a:ext cx="2762636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F5DCD-30DA-486D-BC78-269C7F99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936" y="1661983"/>
            <a:ext cx="4220164" cy="1819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D52B0-9215-41F4-82DA-8C0118489254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6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21E59-AFEE-4BA8-9191-77539870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5705" y="2176407"/>
            <a:ext cx="2762636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F5DCD-30DA-486D-BC78-269C7F99F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9464" y="1661983"/>
            <a:ext cx="4220164" cy="1819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D52B0-9215-41F4-82DA-8C0118489254}"/>
              </a:ext>
            </a:extLst>
          </p:cNvPr>
          <p:cNvSpPr txBox="1"/>
          <p:nvPr/>
        </p:nvSpPr>
        <p:spPr>
          <a:xfrm>
            <a:off x="-7352663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0E3AC-BC8E-4CDA-84B3-73DA8ABDE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76434"/>
            <a:ext cx="3858163" cy="590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1618B-99DC-4F4A-96F0-D0EFB9317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294" y="1628640"/>
            <a:ext cx="4163006" cy="1886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379F2B-3CA1-43E1-9A42-596763407E03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AdaBoost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79F2B-3CA1-43E1-9A42-596763407E03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Gradient Boosting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08CB4-5CC8-49D0-824E-51614560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81197"/>
            <a:ext cx="4544059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90846-5294-4AA3-BEB5-596A2FFC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91" y="1760970"/>
            <a:ext cx="4239217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B581-6A50-4900-AF87-20E77DD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2480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5FE7-9659-47FA-9458-890A5551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588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7BAC-A5F7-4B12-96F4-C6E583E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7221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7028-D12A-4016-B219-59E214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 and final thoughts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965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49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69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1074263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2463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F2FD40-56CE-4331-A17A-7AB352C0E014}"/>
              </a:ext>
            </a:extLst>
          </p:cNvPr>
          <p:cNvSpPr txBox="1">
            <a:spLocks/>
          </p:cNvSpPr>
          <p:nvPr/>
        </p:nvSpPr>
        <p:spPr>
          <a:xfrm>
            <a:off x="1872763" y="2131579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83DF0-4B19-45BE-8A55-7DD302F30EF0}"/>
              </a:ext>
            </a:extLst>
          </p:cNvPr>
          <p:cNvSpPr txBox="1">
            <a:spLocks/>
          </p:cNvSpPr>
          <p:nvPr/>
        </p:nvSpPr>
        <p:spPr>
          <a:xfrm>
            <a:off x="1801795" y="2908330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529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1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C9E2D-F9E7-AF41-8EBB-D38E69B26E88}"/>
              </a:ext>
            </a:extLst>
          </p:cNvPr>
          <p:cNvSpPr txBox="1"/>
          <p:nvPr/>
        </p:nvSpPr>
        <p:spPr>
          <a:xfrm>
            <a:off x="109728" y="1027212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We realized that wanting to determine what makes or breaks a successful terrorist attack was important, so that we could focus on the important combination of features. Coming up with solutions to prevent the attacks from succeeding and hurtin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 many others in the process.</a:t>
            </a:r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85D0C-1D99-5F43-9AA7-B05C55D47D6B}"/>
              </a:ext>
            </a:extLst>
          </p:cNvPr>
          <p:cNvSpPr txBox="1"/>
          <p:nvPr/>
        </p:nvSpPr>
        <p:spPr>
          <a:xfrm>
            <a:off x="109728" y="2619756"/>
            <a:ext cx="457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Using these top factors, what were the time periods that was most crucial?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Attack types used that was most common?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Trying to separate crowds because the higher number of people density areas tend to have more successful attacks.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Weapon types that perhaps </a:t>
            </a:r>
            <a:r>
              <a:rPr lang="en-SG" sz="1400" dirty="0" err="1">
                <a:latin typeface="Roboto" panose="02000000000000000000" pitchFamily="2" charset="0"/>
                <a:ea typeface="Roboto" panose="02000000000000000000" pitchFamily="2" charset="0"/>
              </a:rPr>
              <a:t>govenments</a:t>
            </a:r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 could ban or clamp down on the circulation of.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7BD58-A2E0-2148-B833-E2B044C71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1" b="60152"/>
          <a:stretch/>
        </p:blipFill>
        <p:spPr>
          <a:xfrm>
            <a:off x="4681728" y="3047202"/>
            <a:ext cx="2965488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8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0209E-4767-476C-AEF3-F17492C235D2}"/>
              </a:ext>
            </a:extLst>
          </p:cNvPr>
          <p:cNvSpPr/>
          <p:nvPr/>
        </p:nvSpPr>
        <p:spPr>
          <a:xfrm>
            <a:off x="6127262" y="2358596"/>
            <a:ext cx="867507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2762250" y="2880896"/>
            <a:ext cx="305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Spread crowds out to minimize casualties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B74FC9-785D-4F48-8265-60FF6A6B4346}"/>
              </a:ext>
            </a:extLst>
          </p:cNvPr>
          <p:cNvSpPr/>
          <p:nvPr/>
        </p:nvSpPr>
        <p:spPr>
          <a:xfrm>
            <a:off x="6127262" y="3203681"/>
            <a:ext cx="940288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290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0209E-4767-476C-AEF3-F17492C235D2}"/>
              </a:ext>
            </a:extLst>
          </p:cNvPr>
          <p:cNvSpPr/>
          <p:nvPr/>
        </p:nvSpPr>
        <p:spPr>
          <a:xfrm>
            <a:off x="6127262" y="2923758"/>
            <a:ext cx="1672492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3324877" y="2834729"/>
            <a:ext cx="280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stringent checks on behavior corresponding to certain attack types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50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0209E-4767-476C-AEF3-F17492C235D2}"/>
              </a:ext>
            </a:extLst>
          </p:cNvPr>
          <p:cNvSpPr/>
          <p:nvPr/>
        </p:nvSpPr>
        <p:spPr>
          <a:xfrm>
            <a:off x="6127262" y="3518524"/>
            <a:ext cx="1477107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3016739" y="3531198"/>
            <a:ext cx="3110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Ban the use of most popular weapon types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86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3016739" y="3531198"/>
            <a:ext cx="3110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so on…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82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764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3540017"/>
            <a:ext cx="1513995" cy="16762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961292" y="3475113"/>
            <a:ext cx="4089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Creating an environment where all individuals are valued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92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3678516"/>
            <a:ext cx="1258277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241550" y="3644502"/>
            <a:ext cx="280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 for freedom to practice religion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62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3830359"/>
            <a:ext cx="1329104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4093683" y="3769658"/>
            <a:ext cx="95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Fair wages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060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5A9B-1363-4E6F-81E6-6FF6804B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kill count with wounded count</a:t>
            </a:r>
            <a:br>
              <a:rPr lang="en-US" dirty="0"/>
            </a:br>
            <a:r>
              <a:rPr lang="en-US" dirty="0"/>
              <a:t>- Felt it was not super useful because intensity of death is much more than wounded, just to get a general idea of the dataset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138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4001809"/>
            <a:ext cx="956636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432050" y="3954451"/>
            <a:ext cx="2618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 trust in citizens of the country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14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395546" y="4165708"/>
            <a:ext cx="1341804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362200" y="4105218"/>
            <a:ext cx="268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Ensure everyone is fairly represented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75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395546" y="4316907"/>
            <a:ext cx="1210042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921000" y="4269549"/>
            <a:ext cx="212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Ethical education in schools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A62C4E-F577-48B1-AA3E-4BFB75332336}"/>
              </a:ext>
            </a:extLst>
          </p:cNvPr>
          <p:cNvGrpSpPr/>
          <p:nvPr/>
        </p:nvGrpSpPr>
        <p:grpSpPr>
          <a:xfrm>
            <a:off x="921056" y="5846595"/>
            <a:ext cx="7301886" cy="1556391"/>
            <a:chOff x="836404" y="2990157"/>
            <a:chExt cx="7301886" cy="1556391"/>
          </a:xfrm>
        </p:grpSpPr>
        <p:pic>
          <p:nvPicPr>
            <p:cNvPr id="13" name="Picture 1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803E07FF-D047-4BEF-A47E-AA602980D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404" y="2990159"/>
              <a:ext cx="1217675" cy="1556388"/>
            </a:xfrm>
            <a:prstGeom prst="rect">
              <a:avLst/>
            </a:prstGeom>
          </p:spPr>
        </p:pic>
        <p:pic>
          <p:nvPicPr>
            <p:cNvPr id="18" name="Picture 17" descr="Logo&#10;&#10;Description automatically generated">
              <a:extLst>
                <a:ext uri="{FF2B5EF4-FFF2-40B4-BE49-F238E27FC236}">
                  <a16:creationId xmlns:a16="http://schemas.microsoft.com/office/drawing/2014/main" id="{4492F279-0238-4A26-A1E7-F7C764CA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3385" y="2990158"/>
              <a:ext cx="1217675" cy="1556389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F41EF111-9301-4066-9DC9-B8FD8540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0366" y="2990159"/>
              <a:ext cx="1217675" cy="155638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1E8AE25B-8B01-4972-A0AC-42CCE6CDF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7821" y="2990158"/>
              <a:ext cx="1217676" cy="1556390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E99B2AFE-9B66-4334-AB13-BFD86C4D2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4328" y="2990157"/>
              <a:ext cx="1217677" cy="1556391"/>
            </a:xfrm>
            <a:prstGeom prst="rect">
              <a:avLst/>
            </a:prstGeom>
          </p:spPr>
        </p:pic>
        <p:pic>
          <p:nvPicPr>
            <p:cNvPr id="23" name="Picture 22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528DE2B1-6521-4CCC-B78C-0FA04CBA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20614" y="2990157"/>
              <a:ext cx="1217676" cy="155639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AAC798A-A57C-43B7-AFC9-D63B5B904601}"/>
              </a:ext>
            </a:extLst>
          </p:cNvPr>
          <p:cNvSpPr txBox="1"/>
          <p:nvPr/>
        </p:nvSpPr>
        <p:spPr>
          <a:xfrm>
            <a:off x="4604009" y="5476185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Singapore’s Pillars of Total </a:t>
            </a:r>
            <a:r>
              <a:rPr lang="en-US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Defence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5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16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11942396" y="4316907"/>
            <a:ext cx="1341804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9467850" y="4269549"/>
            <a:ext cx="212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Ethical education in schools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95754E-B3D0-481E-A9D1-5C79CC47DD04}"/>
              </a:ext>
            </a:extLst>
          </p:cNvPr>
          <p:cNvGrpSpPr/>
          <p:nvPr/>
        </p:nvGrpSpPr>
        <p:grpSpPr>
          <a:xfrm>
            <a:off x="921056" y="2851657"/>
            <a:ext cx="7301886" cy="1556391"/>
            <a:chOff x="836404" y="2990157"/>
            <a:chExt cx="7301886" cy="1556391"/>
          </a:xfrm>
        </p:grpSpPr>
        <p:pic>
          <p:nvPicPr>
            <p:cNvPr id="3" name="Picture 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8F3E6067-2F9D-4256-AEA3-0CBB22C6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404" y="2990159"/>
              <a:ext cx="1217675" cy="1556388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26907BBA-75F9-4022-B33B-E9DFBD08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3385" y="2990158"/>
              <a:ext cx="1217675" cy="1556389"/>
            </a:xfrm>
            <a:prstGeom prst="rect">
              <a:avLst/>
            </a:prstGeom>
          </p:spPr>
        </p:pic>
        <p:pic>
          <p:nvPicPr>
            <p:cNvPr id="8" name="Picture 7" descr="Logo, company name&#10;&#10;Description automatically generated">
              <a:extLst>
                <a:ext uri="{FF2B5EF4-FFF2-40B4-BE49-F238E27FC236}">
                  <a16:creationId xmlns:a16="http://schemas.microsoft.com/office/drawing/2014/main" id="{18C69421-4555-4D05-BD43-41CACFEE3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0366" y="2990159"/>
              <a:ext cx="1217675" cy="1556389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915C70FF-4A5E-469C-89B4-6D77AAE7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7821" y="2990158"/>
              <a:ext cx="1217676" cy="1556390"/>
            </a:xfrm>
            <a:prstGeom prst="rect">
              <a:avLst/>
            </a:prstGeom>
          </p:spPr>
        </p:pic>
        <p:pic>
          <p:nvPicPr>
            <p:cNvPr id="18" name="Picture 17" descr="Logo&#10;&#10;Description automatically generated">
              <a:extLst>
                <a:ext uri="{FF2B5EF4-FFF2-40B4-BE49-F238E27FC236}">
                  <a16:creationId xmlns:a16="http://schemas.microsoft.com/office/drawing/2014/main" id="{9759AA71-2CA9-4099-86F1-A7F150EC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4328" y="2990157"/>
              <a:ext cx="1217677" cy="1556391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0882F178-314B-45BF-A031-870DAD4C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20614" y="2990157"/>
              <a:ext cx="1217676" cy="155639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249303-EBA8-4387-955C-0342D6DD226D}"/>
              </a:ext>
            </a:extLst>
          </p:cNvPr>
          <p:cNvSpPr txBox="1"/>
          <p:nvPr/>
        </p:nvSpPr>
        <p:spPr>
          <a:xfrm>
            <a:off x="4604009" y="2496858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Singapore’s Pillars of Total </a:t>
            </a:r>
            <a:r>
              <a:rPr lang="en-US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Defence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2D833BB-85DA-4F0A-9B72-EE5D62CA6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9719221" y="-1959877"/>
            <a:ext cx="2309360" cy="13622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95D8C3-8258-47A0-9A79-DAB04CBEC2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>
            <a:off x="-3037302" y="-2024961"/>
            <a:ext cx="2281230" cy="14321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7" name="Picture 26" descr="A person with a beard and a turban&#10;&#10;Description automatically generated with medium confidence">
            <a:extLst>
              <a:ext uri="{FF2B5EF4-FFF2-40B4-BE49-F238E27FC236}">
                <a16:creationId xmlns:a16="http://schemas.microsoft.com/office/drawing/2014/main" id="{776387A6-B7D7-424A-A453-C038C71B3A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00000">
            <a:off x="9853910" y="5831631"/>
            <a:ext cx="1640788" cy="23150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!!Picture 2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A667FE3-C91F-4468-A7B5-B0E4276437B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848" r="41007"/>
          <a:stretch/>
        </p:blipFill>
        <p:spPr>
          <a:xfrm rot="900000">
            <a:off x="-3417037" y="5455483"/>
            <a:ext cx="2633462" cy="16910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3671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2340917"/>
            <a:ext cx="8051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Thank you</a:t>
            </a:r>
          </a:p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Pls gib A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F7FC7A-59C8-47E9-982F-FCA9E84D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6524615" y="347686"/>
            <a:ext cx="2309360" cy="13622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26E9E5-6923-4209-8A41-D1D84332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328630" y="342854"/>
            <a:ext cx="2281230" cy="14321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person with a beard and a turban&#10;&#10;Description automatically generated with medium confidence">
            <a:extLst>
              <a:ext uri="{FF2B5EF4-FFF2-40B4-BE49-F238E27FC236}">
                <a16:creationId xmlns:a16="http://schemas.microsoft.com/office/drawing/2014/main" id="{E10FADE2-066C-46AC-9B39-BDE883995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7058500" y="2583522"/>
            <a:ext cx="1640788" cy="23150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!!Picture 2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81BA8B4-6717-4460-8B67-634CE5F17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48" r="41007"/>
          <a:stretch/>
        </p:blipFill>
        <p:spPr>
          <a:xfrm rot="900000">
            <a:off x="356131" y="3068400"/>
            <a:ext cx="2633462" cy="16910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696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523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22286-11B1-F144-AC8E-BFDCB7599758}"/>
              </a:ext>
            </a:extLst>
          </p:cNvPr>
          <p:cNvSpPr txBox="1"/>
          <p:nvPr/>
        </p:nvSpPr>
        <p:spPr>
          <a:xfrm>
            <a:off x="109728" y="1027212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From the consolidation and some research on the general motivations of the perpetrators, we limited our categories to these 6: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978E9-8DEF-3140-871C-B809035F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6" y="1929662"/>
            <a:ext cx="3743847" cy="1467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ACF9B9-3255-0247-BEA1-159D7C8B9288}"/>
              </a:ext>
            </a:extLst>
          </p:cNvPr>
          <p:cNvSpPr txBox="1"/>
          <p:nvPr/>
        </p:nvSpPr>
        <p:spPr>
          <a:xfrm>
            <a:off x="109728" y="3714391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Be it for any agenda, the aggression could be curbed even before the execution. Targeting each motive with a niche solution, would reduce the number of terrorists attacks because they simply don’t have a goal to achieve anymore. 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27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523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EC55A-C814-DC49-9493-4A0AF5F74772}"/>
              </a:ext>
            </a:extLst>
          </p:cNvPr>
          <p:cNvSpPr txBox="1"/>
          <p:nvPr/>
        </p:nvSpPr>
        <p:spPr>
          <a:xfrm>
            <a:off x="5623560" y="1796279"/>
            <a:ext cx="3410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BB9D51-3EDC-5A42-8B59-4325492F19F5}"/>
              </a:ext>
            </a:extLst>
          </p:cNvPr>
          <p:cNvSpPr txBox="1"/>
          <p:nvPr/>
        </p:nvSpPr>
        <p:spPr>
          <a:xfrm>
            <a:off x="109728" y="887268"/>
            <a:ext cx="457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Curb Retaliation</a:t>
            </a:r>
          </a:p>
          <a:p>
            <a:r>
              <a:rPr lang="en-SG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Best practices in an effective anti-retaliation solution include creating an environment where individuals are valued and encouraged to speak up and where criticism for doing so is not tolerated.</a:t>
            </a:r>
          </a:p>
          <a:p>
            <a:endParaRPr lang="en-SG" dirty="0">
              <a:latin typeface="Arial" panose="020B0604020202020204" pitchFamily="34" charset="0"/>
            </a:endParaRPr>
          </a:p>
          <a:p>
            <a:r>
              <a:rPr lang="en-SG" b="1" u="sng" dirty="0">
                <a:latin typeface="Arial" panose="020B0604020202020204" pitchFamily="34" charset="0"/>
              </a:rPr>
              <a:t>Curb Extortion</a:t>
            </a:r>
          </a:p>
          <a:p>
            <a:r>
              <a:rPr lang="en-US" dirty="0"/>
              <a:t>Making sure that everyone is heard, and feels heard.</a:t>
            </a:r>
          </a:p>
          <a:p>
            <a:endParaRPr lang="en-US" dirty="0"/>
          </a:p>
          <a:p>
            <a:r>
              <a:rPr lang="en-SG" b="1" u="sng" dirty="0">
                <a:latin typeface="Arial" panose="020B0604020202020204" pitchFamily="34" charset="0"/>
              </a:rPr>
              <a:t>Curb Fear</a:t>
            </a:r>
          </a:p>
          <a:p>
            <a:r>
              <a:rPr lang="en-US" dirty="0"/>
              <a:t>Building strong relationships among the citizens of the country. Having faith in the government that standing together as one is a strong defense against terrorism</a:t>
            </a:r>
          </a:p>
          <a:p>
            <a:endParaRPr lang="en-US" dirty="0"/>
          </a:p>
          <a:p>
            <a:r>
              <a:rPr lang="en-SG" b="1" u="sng" dirty="0">
                <a:latin typeface="Arial" panose="020B0604020202020204" pitchFamily="34" charset="0"/>
              </a:rPr>
              <a:t>Curb Political</a:t>
            </a:r>
          </a:p>
          <a:p>
            <a:r>
              <a:rPr lang="en-US" dirty="0"/>
              <a:t>Making sure people are represented where it makes a difference. That even the minorities are stood up for and are able to give inputs on the political areas of the country they live 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38D67-16F0-4C4C-8D67-95DB9DCAAFE7}"/>
              </a:ext>
            </a:extLst>
          </p:cNvPr>
          <p:cNvSpPr txBox="1"/>
          <p:nvPr/>
        </p:nvSpPr>
        <p:spPr>
          <a:xfrm>
            <a:off x="4864608" y="887268"/>
            <a:ext cx="41696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u="sng" dirty="0">
                <a:latin typeface="Arial" panose="020B0604020202020204" pitchFamily="34" charset="0"/>
              </a:rPr>
              <a:t>Curb Violence</a:t>
            </a:r>
          </a:p>
          <a:p>
            <a:r>
              <a:rPr lang="en-SG" dirty="0">
                <a:latin typeface="Arial" panose="020B0604020202020204" pitchFamily="34" charset="0"/>
              </a:rPr>
              <a:t>Hurting others is never the solution and they are not the judge of someone else life.</a:t>
            </a:r>
          </a:p>
        </p:txBody>
      </p:sp>
    </p:spTree>
    <p:extLst>
      <p:ext uri="{BB962C8B-B14F-4D97-AF65-F5344CB8AC3E}">
        <p14:creationId xmlns:p14="http://schemas.microsoft.com/office/powerpoint/2010/main" val="2052810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3A3B-E8CC-4872-97E4-6BC34D40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generally good predictions, but other models tend to perform better, like KNN.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12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CD3F-FA6F-464B-84D7-09146C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Unable to get super high accuracy due to the excessive number of variables, including intangible ones that are not captured in the dataset</a:t>
            </a:r>
            <a:br>
              <a:rPr lang="en-US" dirty="0"/>
            </a:br>
            <a:r>
              <a:rPr lang="en-US" dirty="0"/>
              <a:t>- Intelligence held by armies in each case</a:t>
            </a:r>
            <a:br>
              <a:rPr lang="en-US" dirty="0"/>
            </a:br>
            <a:r>
              <a:rPr lang="en-US" dirty="0"/>
              <a:t>- Amount of planning gone into each attack</a:t>
            </a:r>
            <a:br>
              <a:rPr lang="en-US" dirty="0"/>
            </a:br>
            <a:r>
              <a:rPr lang="en-US" dirty="0"/>
              <a:t>- Backstabbing/double-crossing</a:t>
            </a:r>
            <a:br>
              <a:rPr lang="en-US" dirty="0"/>
            </a:br>
            <a:r>
              <a:rPr lang="en-US" dirty="0"/>
              <a:t>- Internal conflicts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573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A426-F9D7-4CD0-A795-CEE14D1B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safe?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90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atistics &amp; Results Infographics by Slidesgo">
  <a:themeElements>
    <a:clrScheme name="Simple Light">
      <a:dk1>
        <a:srgbClr val="272727"/>
      </a:dk1>
      <a:lt1>
        <a:srgbClr val="FFFFFF"/>
      </a:lt1>
      <a:dk2>
        <a:srgbClr val="595959"/>
      </a:dk2>
      <a:lt2>
        <a:srgbClr val="DDDDDD"/>
      </a:lt2>
      <a:accent1>
        <a:srgbClr val="A4EBFC"/>
      </a:accent1>
      <a:accent2>
        <a:srgbClr val="52DEFF"/>
      </a:accent2>
      <a:accent3>
        <a:srgbClr val="3DC6EF"/>
      </a:accent3>
      <a:accent4>
        <a:srgbClr val="2F91D6"/>
      </a:accent4>
      <a:accent5>
        <a:srgbClr val="0071BC"/>
      </a:accent5>
      <a:accent6>
        <a:srgbClr val="003E78"/>
      </a:accent6>
      <a:hlink>
        <a:srgbClr val="0035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5176</Words>
  <Application>Microsoft Office PowerPoint</Application>
  <PresentationFormat>On-screen Show (16:9)</PresentationFormat>
  <Paragraphs>847</Paragraphs>
  <Slides>135</Slides>
  <Notes>50</Notes>
  <HiddenSlides>57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135</vt:i4>
      </vt:variant>
    </vt:vector>
  </HeadingPairs>
  <TitlesOfParts>
    <vt:vector size="149" baseType="lpstr">
      <vt:lpstr>Fira Sans</vt:lpstr>
      <vt:lpstr>Arial</vt:lpstr>
      <vt:lpstr>Lato Light</vt:lpstr>
      <vt:lpstr>Fira Sans Extra Condensed</vt:lpstr>
      <vt:lpstr>Fira Sans Extra Condensed Light</vt:lpstr>
      <vt:lpstr>Calibri</vt:lpstr>
      <vt:lpstr>Aileron Heavy</vt:lpstr>
      <vt:lpstr>Proxima Nova Semibold</vt:lpstr>
      <vt:lpstr>Poppins</vt:lpstr>
      <vt:lpstr>Proxima Nova</vt:lpstr>
      <vt:lpstr>Roboto</vt:lpstr>
      <vt:lpstr>Fira Sans Extra Condensed Medium</vt:lpstr>
      <vt:lpstr>Statistics &amp; Results Infographics by Slidesgo</vt:lpstr>
      <vt:lpstr>Slidesgo Final Pages</vt:lpstr>
      <vt:lpstr>Terrorism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Imbalanced dataset</vt:lpstr>
      <vt:lpstr>Imbalanced dataset</vt:lpstr>
      <vt:lpstr>Combining kill count with wounded count - Felt it was not super useful because intensity of death is much more than wounded, just to get a general idea of the dataset</vt:lpstr>
      <vt:lpstr>Introduction to libraries used (?)</vt:lpstr>
      <vt:lpstr>PowerPoint Presentation</vt:lpstr>
      <vt:lpstr>PowerPoint Presentation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PowerPoint Presentation</vt:lpstr>
      <vt:lpstr>PowerPoint Presentation</vt:lpstr>
      <vt:lpstr>PowerPoint Presentation</vt:lpstr>
      <vt:lpstr>Data preprocessing</vt:lpstr>
      <vt:lpstr>Selection of variables</vt:lpstr>
      <vt:lpstr>Drop missing data, as well as “unknown” - Removing data points with too many unknown/missing data so as to not drop too much of our sample - Remove text data</vt:lpstr>
      <vt:lpstr>Drop missing data, as well as “unknown” - Removing data points with too many unknown/missing data so as to not drop too much of our sample - Remove text data</vt:lpstr>
      <vt:lpstr>Reduced the number of features we need to consider</vt:lpstr>
      <vt:lpstr>In the end, 19 features to predict 1 success variable, with 140000 datapoints compared to the initial 180000. Filtered sufficiently, while keeping integrity of our dataset and analysis.</vt:lpstr>
      <vt:lpstr>To further gather information on dataset, used random forest to select features</vt:lpstr>
      <vt:lpstr>To further gather information on dataset, used random forest to select features</vt:lpstr>
      <vt:lpstr>To further gather information on dataset, used random forest to select features</vt:lpstr>
      <vt:lpstr>We found out that this was the order of the importance of features Top 5 features generally stay the same, while the rest appear to be changing, which suggests that the rest are not very important.</vt:lpstr>
      <vt:lpstr>After selecting the top features using Random Forest, we cleaned the data again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Attempted methods - Logistic Regression - KNN - etc</vt:lpstr>
      <vt:lpstr>Logistic Regression Supervised Learning - Tries to classify success/failures based on continuous/categorical variables</vt:lpstr>
      <vt:lpstr>Initially looked promising, but since most are 1s accuracy is high even if predict almost all 1s. Noticed that there were cases where all 1s predicted, accuracy remained at 90% due to 9:1 split as mentioned earlier during EDA.</vt:lpstr>
      <vt:lpstr>Tried with different variables and number of variables</vt:lpstr>
      <vt:lpstr>K Nearest Neighbours (KNN) -Supervised learning - Finds datapoints closest to it and classifies it based on which class is the majority amongst the neighbours</vt:lpstr>
      <vt:lpstr>Tried with different number of nearest neighbours</vt:lpstr>
      <vt:lpstr>Neural Nets</vt:lpstr>
      <vt:lpstr>PowerPoint Presentation</vt:lpstr>
      <vt:lpstr>PowerPoint Presentation</vt:lpstr>
      <vt:lpstr>PowerPoint Presentation</vt:lpstr>
      <vt:lpstr>PowerPoint Presentation</vt:lpstr>
      <vt:lpstr>Motive Column</vt:lpstr>
      <vt:lpstr>Bag-of-Words model + Latent Dirichlet Allocation</vt:lpstr>
      <vt:lpstr>Bag-of-Words model + Latent Dirichlet Allocation</vt:lpstr>
      <vt:lpstr>TF-IDF model + Latent Dirichlet Allocation</vt:lpstr>
      <vt:lpstr>Bag-of-Words model + Latent Dirichlet Allocation</vt:lpstr>
      <vt:lpstr>Summary Column</vt:lpstr>
      <vt:lpstr>Bag-of-Words model</vt:lpstr>
      <vt:lpstr>Machine Learning Models</vt:lpstr>
      <vt:lpstr>Machine Learning Models</vt:lpstr>
      <vt:lpstr>Machine Learning Models</vt:lpstr>
      <vt:lpstr>Machine Learning Models</vt:lpstr>
      <vt:lpstr>Machine Learning Models</vt:lpstr>
      <vt:lpstr>Machine Learning Models</vt:lpstr>
      <vt:lpstr>Boosting Algorithms</vt:lpstr>
      <vt:lpstr>Boosting Algorithms</vt:lpstr>
      <vt:lpstr>Drawbacks</vt:lpstr>
      <vt:lpstr>Boosting Algorithms</vt:lpstr>
      <vt:lpstr>Model Validation</vt:lpstr>
      <vt:lpstr>Outcome and final thoughts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LR generally good predictions, but other models tend to perform better, like KNN.</vt:lpstr>
      <vt:lpstr>Unable to get super high accuracy due to the excessive number of variables, including intangible ones that are not captured in the dataset - Intelligence held by armies in each case - Amount of planning gone into each attack - Backstabbing/double-crossing - Internal conflicts</vt:lpstr>
      <vt:lpstr>How to keep safe?</vt:lpstr>
      <vt:lpstr>Other things we have tested which are not super useful or we didn’t figure out how to get work - Weighted Logistic Regression - Grid search (GridSearchCV) takes too long - NLP to analyse text data</vt:lpstr>
      <vt:lpstr>Things we have learnt and used outside of course</vt:lpstr>
      <vt:lpstr>Visualization: - Plotly (Interactive plots) Maps: - Folium, Kepler Machine Learning - Random Forest (Feature Selection) - K-Nearest Neighbours - Weighted Logistic Regression - Boosting Algorithms - Model Validation tools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are attacks successful?</dc:title>
  <cp:lastModifiedBy>#NG HO CHI#</cp:lastModifiedBy>
  <cp:revision>14</cp:revision>
  <dcterms:modified xsi:type="dcterms:W3CDTF">2022-04-03T17:43:23Z</dcterms:modified>
</cp:coreProperties>
</file>